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8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Forster" initials="SF" lastIdx="1" clrIdx="0">
    <p:extLst>
      <p:ext uri="{19B8F6BF-5375-455C-9EA6-DF929625EA0E}">
        <p15:presenceInfo xmlns:p15="http://schemas.microsoft.com/office/powerpoint/2012/main" userId="S::stf1e20@soton.ac.uk::149febe0-2dd3-462d-b2b3-4f9ddb7c8f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AC6"/>
    <a:srgbClr val="005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8D9B-A9C9-4ECB-B24D-F1B7FB3C4CD2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AFBB-89F5-4A67-91F7-5E6C5204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flying in the sky&#10;&#10;Description automatically generated">
            <a:extLst>
              <a:ext uri="{FF2B5EF4-FFF2-40B4-BE49-F238E27FC236}">
                <a16:creationId xmlns:a16="http://schemas.microsoft.com/office/drawing/2014/main" id="{1B413931-1BA6-4DDB-8FA4-7935F73B3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" y="1202259"/>
            <a:ext cx="9144000" cy="5657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9AB8C9-FFFF-47BD-B3F4-67349ACA6B8F}"/>
              </a:ext>
            </a:extLst>
          </p:cNvPr>
          <p:cNvSpPr/>
          <p:nvPr userDrawn="1"/>
        </p:nvSpPr>
        <p:spPr>
          <a:xfrm>
            <a:off x="-1" y="5956917"/>
            <a:ext cx="9144000" cy="8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FBF29E-9D2F-4F91-9E0C-9B3DC5163490}"/>
              </a:ext>
            </a:extLst>
          </p:cNvPr>
          <p:cNvSpPr/>
          <p:nvPr userDrawn="1"/>
        </p:nvSpPr>
        <p:spPr>
          <a:xfrm>
            <a:off x="0" y="0"/>
            <a:ext cx="9144000" cy="134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949"/>
            <a:ext cx="7772400" cy="22783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15193"/>
            <a:ext cx="6858000" cy="27268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C8DD-CEC8-4052-8FB9-E5A7BF47A031}"/>
              </a:ext>
            </a:extLst>
          </p:cNvPr>
          <p:cNvSpPr/>
          <p:nvPr userDrawn="1"/>
        </p:nvSpPr>
        <p:spPr>
          <a:xfrm>
            <a:off x="7491195" y="5694895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photo: iStockphoto.com/</a:t>
            </a:r>
            <a:r>
              <a:rPr lang="en-GB" sz="800" dirty="0" err="1">
                <a:solidFill>
                  <a:schemeClr val="bg2"/>
                </a:solidFill>
                <a:effectLst/>
                <a:latin typeface="+mj-lt"/>
                <a:ea typeface="Palatino Linotype" panose="02040502050505030304" pitchFamily="18" charset="0"/>
                <a:cs typeface="Palatino Linotype" panose="02040502050505030304" pitchFamily="18" charset="0"/>
              </a:rPr>
              <a:t>Andy_Oxley</a:t>
            </a:r>
            <a:endParaRPr lang="en-GB" sz="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51541-D726-4D27-A526-630A997B3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" y="-10981"/>
            <a:ext cx="2123505" cy="1156993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1C9CB037-3E81-44AA-AA5B-5A6566760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3" y="447921"/>
            <a:ext cx="2470154" cy="556405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06ABF81F-C3B3-4415-9317-AD2C2F95AD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93" y="6196347"/>
            <a:ext cx="18862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2EE1F-9F7E-445B-A557-064B105CD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9" y="6116590"/>
            <a:ext cx="123025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9D337093-8D67-449A-8AEE-4AA01B88B13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8" y="6098294"/>
            <a:ext cx="688947" cy="7290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A4C790-6114-4963-AAA0-3B3A77163974}"/>
              </a:ext>
            </a:extLst>
          </p:cNvPr>
          <p:cNvGrpSpPr/>
          <p:nvPr userDrawn="1"/>
        </p:nvGrpSpPr>
        <p:grpSpPr>
          <a:xfrm>
            <a:off x="199894" y="6196347"/>
            <a:ext cx="2789646" cy="616006"/>
            <a:chOff x="-20116" y="6196347"/>
            <a:chExt cx="2789646" cy="616006"/>
          </a:xfrm>
        </p:grpSpPr>
        <p:pic>
          <p:nvPicPr>
            <p:cNvPr id="18" name="Picture 1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79A8C1-6E13-46F1-A917-153451A6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32" y="6196347"/>
              <a:ext cx="2121798" cy="616006"/>
            </a:xfrm>
            <a:prstGeom prst="rect">
              <a:avLst/>
            </a:prstGeom>
          </p:spPr>
        </p:pic>
        <p:pic>
          <p:nvPicPr>
            <p:cNvPr id="4" name="Picture 7" descr="minerva">
              <a:extLst>
                <a:ext uri="{FF2B5EF4-FFF2-40B4-BE49-F238E27FC236}">
                  <a16:creationId xmlns:a16="http://schemas.microsoft.com/office/drawing/2014/main" id="{E0065A23-6366-4B38-BB79-2369E56A89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clrChange>
                <a:clrFrom>
                  <a:srgbClr val="DDDED6"/>
                </a:clrFrom>
                <a:clrTo>
                  <a:srgbClr val="DDDE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t="13234" r="12420" b="11378"/>
            <a:stretch/>
          </p:blipFill>
          <p:spPr bwMode="auto">
            <a:xfrm>
              <a:off x="-20116" y="6196347"/>
              <a:ext cx="625412" cy="61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796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9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5402" y="1606857"/>
            <a:ext cx="1660124" cy="457010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278177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5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804AD6AE-24DB-4649-A3D2-0FE57420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" y="976544"/>
            <a:ext cx="9139517" cy="5113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9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5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3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3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74956"/>
            <a:ext cx="6774137" cy="901083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24614"/>
            <a:ext cx="4629150" cy="4236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24614"/>
            <a:ext cx="2949178" cy="42443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7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48323"/>
            <a:ext cx="6783013" cy="9365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24614"/>
            <a:ext cx="4629150" cy="42364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32551"/>
            <a:ext cx="2949178" cy="4236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0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6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5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55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55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5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5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EF8-C564-4106-9385-A299E047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13211"/>
            <a:ext cx="7772400" cy="2278398"/>
          </a:xfrm>
        </p:spPr>
        <p:txBody>
          <a:bodyPr>
            <a:normAutofit/>
          </a:bodyPr>
          <a:lstStyle/>
          <a:p>
            <a:r>
              <a:rPr lang="en-GB" dirty="0"/>
              <a:t>There are no slides for </a:t>
            </a:r>
            <a:r>
              <a:rPr lang="en-GB"/>
              <a:t>this video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02F93-3487-41E9-8C18-EABB2AF6E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72653"/>
            <a:ext cx="6858000" cy="246939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269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61FF6AA7AD34388F6ABEC009E46FA" ma:contentTypeVersion="9" ma:contentTypeDescription="Create a new document." ma:contentTypeScope="" ma:versionID="131fa1065b6e33327a81a9934cdeb438">
  <xsd:schema xmlns:xsd="http://www.w3.org/2001/XMLSchema" xmlns:xs="http://www.w3.org/2001/XMLSchema" xmlns:p="http://schemas.microsoft.com/office/2006/metadata/properties" xmlns:ns2="6c81d9d9-7818-4f27-aa96-30492046d6c3" targetNamespace="http://schemas.microsoft.com/office/2006/metadata/properties" ma:root="true" ma:fieldsID="a363a0f05b334fa58e45d73581ede9b7" ns2:_="">
    <xsd:import namespace="6c81d9d9-7818-4f27-aa96-30492046d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1d9d9-7818-4f27-aa96-30492046d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C74CF7-9DA0-40DF-89D8-0E096DE124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4AA5B-913B-489A-B533-05C943AC2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1d9d9-7818-4f27-aa96-30492046d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7CCF8B-60B6-45D2-9746-F5828D55139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6c81d9d9-7818-4f27-aa96-30492046d6c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There are no slides for this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D.</dc:creator>
  <cp:lastModifiedBy>Stephen Forster</cp:lastModifiedBy>
  <cp:revision>132</cp:revision>
  <dcterms:created xsi:type="dcterms:W3CDTF">2020-04-30T14:17:30Z</dcterms:created>
  <dcterms:modified xsi:type="dcterms:W3CDTF">2021-04-27T11:57:47Z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0x0101004D261FF6AA7AD34388F6ABEC009E46FA</vt:lpwstr>
  </property>
</Properties>
</file>