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s/slide1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charts/chart3.xml" ContentType="application/vnd.openxmlformats-officedocument.drawingml.char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7" r:id="rId1"/>
    <p:sldMasterId id="2147484000" r:id="rId2"/>
    <p:sldMasterId id="2147484042" r:id="rId3"/>
    <p:sldMasterId id="2147484322" r:id="rId4"/>
    <p:sldMasterId id="2147484411" r:id="rId5"/>
    <p:sldMasterId id="2147484440" r:id="rId6"/>
    <p:sldMasterId id="2147484459" r:id="rId7"/>
    <p:sldMasterId id="2147484472" r:id="rId8"/>
    <p:sldMasterId id="2147484526" r:id="rId9"/>
    <p:sldMasterId id="2147484576" r:id="rId10"/>
  </p:sldMasterIdLst>
  <p:notesMasterIdLst>
    <p:notesMasterId r:id="rId37"/>
  </p:notesMasterIdLst>
  <p:sldIdLst>
    <p:sldId id="1634" r:id="rId11"/>
    <p:sldId id="1887" r:id="rId12"/>
    <p:sldId id="1646" r:id="rId13"/>
    <p:sldId id="1889" r:id="rId14"/>
    <p:sldId id="1736" r:id="rId15"/>
    <p:sldId id="470" r:id="rId16"/>
    <p:sldId id="511" r:id="rId17"/>
    <p:sldId id="1733" r:id="rId18"/>
    <p:sldId id="1801" r:id="rId19"/>
    <p:sldId id="1818" r:id="rId20"/>
    <p:sldId id="1829" r:id="rId21"/>
    <p:sldId id="1847" r:id="rId22"/>
    <p:sldId id="1848" r:id="rId23"/>
    <p:sldId id="387" r:id="rId24"/>
    <p:sldId id="927" r:id="rId25"/>
    <p:sldId id="1301" r:id="rId26"/>
    <p:sldId id="262" r:id="rId27"/>
    <p:sldId id="261" r:id="rId28"/>
    <p:sldId id="1735" r:id="rId29"/>
    <p:sldId id="642" r:id="rId30"/>
    <p:sldId id="643" r:id="rId31"/>
    <p:sldId id="1890" r:id="rId32"/>
    <p:sldId id="1891" r:id="rId33"/>
    <p:sldId id="1892" r:id="rId34"/>
    <p:sldId id="1885" r:id="rId35"/>
    <p:sldId id="1822" r:id="rId36"/>
  </p:sldIdLst>
  <p:sldSz cx="12192000" cy="6858000"/>
  <p:notesSz cx="6797675" cy="9798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veetha Patalay" initials="PP" lastIdx="19" clrIdx="0"/>
  <p:cmAuthor id="2" name="Ryan Bradshaw" initials="RB"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A96"/>
    <a:srgbClr val="82776A"/>
    <a:srgbClr val="6F566C"/>
    <a:srgbClr val="CFCBC7"/>
    <a:srgbClr val="D6D3CE"/>
    <a:srgbClr val="C4CC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52B446-B169-4770-AB61-009196F60345}" v="1" dt="2025-10-07T18:24:46.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80" autoAdjust="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5/10/relationships/revisionInfo" Target="revisionInfo.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 Id="rId46" Type="http://schemas.openxmlformats.org/officeDocument/2006/relationships/customXml" Target="../customXml/item3.xml"/><Relationship Id="rId20" Type="http://schemas.openxmlformats.org/officeDocument/2006/relationships/slide" Target="slides/slide10.xml"/><Relationship Id="rId4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ft emp</c:v>
                </c:pt>
              </c:strCache>
            </c:strRef>
          </c:tx>
          <c:spPr>
            <a:solidFill>
              <a:schemeClr val="accent1">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Sheet1!$B$2:$B$39</c:f>
              <c:numCache>
                <c:formatCode>General</c:formatCode>
                <c:ptCount val="38"/>
                <c:pt idx="0">
                  <c:v>62.8</c:v>
                </c:pt>
                <c:pt idx="1">
                  <c:v>69.599999999999994</c:v>
                </c:pt>
                <c:pt idx="2">
                  <c:v>76.8</c:v>
                </c:pt>
                <c:pt idx="3">
                  <c:v>78</c:v>
                </c:pt>
                <c:pt idx="4">
                  <c:v>79</c:v>
                </c:pt>
                <c:pt idx="5">
                  <c:v>81.400000000000006</c:v>
                </c:pt>
                <c:pt idx="6">
                  <c:v>82</c:v>
                </c:pt>
                <c:pt idx="7">
                  <c:v>85.7</c:v>
                </c:pt>
                <c:pt idx="8">
                  <c:v>86.7</c:v>
                </c:pt>
                <c:pt idx="9">
                  <c:v>87.4</c:v>
                </c:pt>
                <c:pt idx="10">
                  <c:v>87.9</c:v>
                </c:pt>
                <c:pt idx="11">
                  <c:v>88.3</c:v>
                </c:pt>
                <c:pt idx="12">
                  <c:v>89.2</c:v>
                </c:pt>
                <c:pt idx="13">
                  <c:v>89.6</c:v>
                </c:pt>
                <c:pt idx="14">
                  <c:v>89.5</c:v>
                </c:pt>
                <c:pt idx="15">
                  <c:v>89.4</c:v>
                </c:pt>
                <c:pt idx="16">
                  <c:v>89.7</c:v>
                </c:pt>
                <c:pt idx="17">
                  <c:v>91.5</c:v>
                </c:pt>
                <c:pt idx="18">
                  <c:v>91</c:v>
                </c:pt>
                <c:pt idx="19">
                  <c:v>91.1</c:v>
                </c:pt>
                <c:pt idx="20">
                  <c:v>90.6</c:v>
                </c:pt>
                <c:pt idx="21">
                  <c:v>90.4</c:v>
                </c:pt>
                <c:pt idx="22">
                  <c:v>90.1</c:v>
                </c:pt>
                <c:pt idx="23">
                  <c:v>89.6</c:v>
                </c:pt>
                <c:pt idx="24">
                  <c:v>89</c:v>
                </c:pt>
                <c:pt idx="25">
                  <c:v>90.1</c:v>
                </c:pt>
                <c:pt idx="26">
                  <c:v>90.3</c:v>
                </c:pt>
                <c:pt idx="27">
                  <c:v>89.9</c:v>
                </c:pt>
                <c:pt idx="28">
                  <c:v>89.5</c:v>
                </c:pt>
                <c:pt idx="29">
                  <c:v>88.7</c:v>
                </c:pt>
                <c:pt idx="30">
                  <c:v>88.9</c:v>
                </c:pt>
                <c:pt idx="31">
                  <c:v>88.4</c:v>
                </c:pt>
                <c:pt idx="32">
                  <c:v>87.9</c:v>
                </c:pt>
                <c:pt idx="33">
                  <c:v>86.6</c:v>
                </c:pt>
                <c:pt idx="34">
                  <c:v>86.6</c:v>
                </c:pt>
                <c:pt idx="35">
                  <c:v>85.1</c:v>
                </c:pt>
                <c:pt idx="36">
                  <c:v>84</c:v>
                </c:pt>
                <c:pt idx="37">
                  <c:v>82.3</c:v>
                </c:pt>
              </c:numCache>
            </c:numRef>
          </c:val>
          <c:extLst>
            <c:ext xmlns:c16="http://schemas.microsoft.com/office/drawing/2014/chart" uri="{C3380CC4-5D6E-409C-BE32-E72D297353CC}">
              <c16:uniqueId val="{00000000-80CE-43F8-AA51-4F5C08F7BE6A}"/>
            </c:ext>
          </c:extLst>
        </c:ser>
        <c:ser>
          <c:idx val="1"/>
          <c:order val="1"/>
          <c:tx>
            <c:strRef>
              <c:f>Sheet1!$C$1</c:f>
              <c:strCache>
                <c:ptCount val="1"/>
                <c:pt idx="0">
                  <c:v>pt emp</c:v>
                </c:pt>
              </c:strCache>
            </c:strRef>
          </c:tx>
          <c:spPr>
            <a:solidFill>
              <a:schemeClr val="accent2">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Sheet1!$C$2:$C$39</c:f>
              <c:numCache>
                <c:formatCode>General</c:formatCode>
                <c:ptCount val="38"/>
                <c:pt idx="0">
                  <c:v>1.9</c:v>
                </c:pt>
                <c:pt idx="1">
                  <c:v>2.2999999999999998</c:v>
                </c:pt>
                <c:pt idx="2">
                  <c:v>2.7</c:v>
                </c:pt>
                <c:pt idx="3">
                  <c:v>3.1</c:v>
                </c:pt>
                <c:pt idx="4">
                  <c:v>3.9</c:v>
                </c:pt>
                <c:pt idx="5">
                  <c:v>4.4000000000000004</c:v>
                </c:pt>
                <c:pt idx="6">
                  <c:v>4.3</c:v>
                </c:pt>
                <c:pt idx="7">
                  <c:v>3.9</c:v>
                </c:pt>
                <c:pt idx="8">
                  <c:v>4.2</c:v>
                </c:pt>
                <c:pt idx="9">
                  <c:v>4.2</c:v>
                </c:pt>
                <c:pt idx="10">
                  <c:v>4.3</c:v>
                </c:pt>
                <c:pt idx="11">
                  <c:v>4.4000000000000004</c:v>
                </c:pt>
                <c:pt idx="12">
                  <c:v>4.3</c:v>
                </c:pt>
                <c:pt idx="13">
                  <c:v>4.3</c:v>
                </c:pt>
                <c:pt idx="14">
                  <c:v>4.3</c:v>
                </c:pt>
                <c:pt idx="15">
                  <c:v>4.5</c:v>
                </c:pt>
                <c:pt idx="16">
                  <c:v>2.9</c:v>
                </c:pt>
                <c:pt idx="17">
                  <c:v>1.5</c:v>
                </c:pt>
                <c:pt idx="18">
                  <c:v>1.5</c:v>
                </c:pt>
                <c:pt idx="19">
                  <c:v>1.5</c:v>
                </c:pt>
                <c:pt idx="20">
                  <c:v>1.5</c:v>
                </c:pt>
                <c:pt idx="21">
                  <c:v>1.5</c:v>
                </c:pt>
                <c:pt idx="22">
                  <c:v>1.6</c:v>
                </c:pt>
                <c:pt idx="23">
                  <c:v>1.9</c:v>
                </c:pt>
                <c:pt idx="24">
                  <c:v>2.1</c:v>
                </c:pt>
                <c:pt idx="25">
                  <c:v>2.1</c:v>
                </c:pt>
                <c:pt idx="26">
                  <c:v>2.2000000000000002</c:v>
                </c:pt>
                <c:pt idx="27">
                  <c:v>2.2000000000000002</c:v>
                </c:pt>
                <c:pt idx="28">
                  <c:v>2.4</c:v>
                </c:pt>
                <c:pt idx="29">
                  <c:v>2.5</c:v>
                </c:pt>
                <c:pt idx="30">
                  <c:v>2.6</c:v>
                </c:pt>
                <c:pt idx="31">
                  <c:v>2.8</c:v>
                </c:pt>
                <c:pt idx="32">
                  <c:v>2.9</c:v>
                </c:pt>
                <c:pt idx="33">
                  <c:v>3.6</c:v>
                </c:pt>
                <c:pt idx="34">
                  <c:v>4</c:v>
                </c:pt>
                <c:pt idx="35">
                  <c:v>4.7</c:v>
                </c:pt>
                <c:pt idx="36">
                  <c:v>5</c:v>
                </c:pt>
                <c:pt idx="37">
                  <c:v>6</c:v>
                </c:pt>
              </c:numCache>
            </c:numRef>
          </c:val>
          <c:extLst>
            <c:ext xmlns:c16="http://schemas.microsoft.com/office/drawing/2014/chart" uri="{C3380CC4-5D6E-409C-BE32-E72D297353CC}">
              <c16:uniqueId val="{00000001-80CE-43F8-AA51-4F5C08F7BE6A}"/>
            </c:ext>
          </c:extLst>
        </c:ser>
        <c:ser>
          <c:idx val="2"/>
          <c:order val="2"/>
          <c:tx>
            <c:strRef>
              <c:f>Sheet1!$D$1</c:f>
              <c:strCache>
                <c:ptCount val="1"/>
                <c:pt idx="0">
                  <c:v>unem</c:v>
                </c:pt>
              </c:strCache>
            </c:strRef>
          </c:tx>
          <c:spPr>
            <a:solidFill>
              <a:schemeClr val="accent3">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Sheet1!$D$2:$D$39</c:f>
              <c:numCache>
                <c:formatCode>General</c:formatCode>
                <c:ptCount val="38"/>
                <c:pt idx="0">
                  <c:v>1.7</c:v>
                </c:pt>
                <c:pt idx="1">
                  <c:v>2.2999999999999998</c:v>
                </c:pt>
                <c:pt idx="2">
                  <c:v>2.7</c:v>
                </c:pt>
                <c:pt idx="3">
                  <c:v>3.1</c:v>
                </c:pt>
                <c:pt idx="4">
                  <c:v>2.8</c:v>
                </c:pt>
                <c:pt idx="5">
                  <c:v>4.8</c:v>
                </c:pt>
                <c:pt idx="6">
                  <c:v>7.8</c:v>
                </c:pt>
                <c:pt idx="7">
                  <c:v>6</c:v>
                </c:pt>
                <c:pt idx="8">
                  <c:v>5.8</c:v>
                </c:pt>
                <c:pt idx="9">
                  <c:v>5.6</c:v>
                </c:pt>
                <c:pt idx="10">
                  <c:v>5.5</c:v>
                </c:pt>
                <c:pt idx="11">
                  <c:v>4.9000000000000004</c:v>
                </c:pt>
                <c:pt idx="12">
                  <c:v>4.0999999999999996</c:v>
                </c:pt>
                <c:pt idx="13">
                  <c:v>3.6</c:v>
                </c:pt>
                <c:pt idx="14">
                  <c:v>3.3</c:v>
                </c:pt>
                <c:pt idx="15">
                  <c:v>3</c:v>
                </c:pt>
                <c:pt idx="16">
                  <c:v>3.8</c:v>
                </c:pt>
                <c:pt idx="17">
                  <c:v>3.3</c:v>
                </c:pt>
                <c:pt idx="18">
                  <c:v>3.2</c:v>
                </c:pt>
                <c:pt idx="19">
                  <c:v>3</c:v>
                </c:pt>
                <c:pt idx="20">
                  <c:v>3.2</c:v>
                </c:pt>
                <c:pt idx="21">
                  <c:v>2.8</c:v>
                </c:pt>
                <c:pt idx="22">
                  <c:v>2.7</c:v>
                </c:pt>
                <c:pt idx="23">
                  <c:v>2.7</c:v>
                </c:pt>
                <c:pt idx="24">
                  <c:v>2.5</c:v>
                </c:pt>
                <c:pt idx="25">
                  <c:v>1.9</c:v>
                </c:pt>
                <c:pt idx="26">
                  <c:v>1.7</c:v>
                </c:pt>
                <c:pt idx="27">
                  <c:v>1.7</c:v>
                </c:pt>
                <c:pt idx="28">
                  <c:v>1.7</c:v>
                </c:pt>
                <c:pt idx="29">
                  <c:v>1.7</c:v>
                </c:pt>
                <c:pt idx="30">
                  <c:v>1.7</c:v>
                </c:pt>
                <c:pt idx="31">
                  <c:v>1.9</c:v>
                </c:pt>
                <c:pt idx="32">
                  <c:v>1.9</c:v>
                </c:pt>
                <c:pt idx="33">
                  <c:v>2.5</c:v>
                </c:pt>
                <c:pt idx="34">
                  <c:v>2.6</c:v>
                </c:pt>
                <c:pt idx="35">
                  <c:v>2.6</c:v>
                </c:pt>
                <c:pt idx="36">
                  <c:v>2.5</c:v>
                </c:pt>
                <c:pt idx="37">
                  <c:v>2.5</c:v>
                </c:pt>
              </c:numCache>
            </c:numRef>
          </c:val>
          <c:extLst>
            <c:ext xmlns:c16="http://schemas.microsoft.com/office/drawing/2014/chart" uri="{C3380CC4-5D6E-409C-BE32-E72D297353CC}">
              <c16:uniqueId val="{00000002-80CE-43F8-AA51-4F5C08F7BE6A}"/>
            </c:ext>
          </c:extLst>
        </c:ser>
        <c:ser>
          <c:idx val="3"/>
          <c:order val="3"/>
          <c:tx>
            <c:strRef>
              <c:f>Sheet1!$E$1</c:f>
              <c:strCache>
                <c:ptCount val="1"/>
                <c:pt idx="0">
                  <c:v>home</c:v>
                </c:pt>
              </c:strCache>
            </c:strRef>
          </c:tx>
          <c:spPr>
            <a:solidFill>
              <a:schemeClr val="accent4">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Sheet1!$E$2:$E$39</c:f>
              <c:numCache>
                <c:formatCode>General</c:formatCode>
                <c:ptCount val="38"/>
                <c:pt idx="0">
                  <c:v>0</c:v>
                </c:pt>
                <c:pt idx="1">
                  <c:v>0</c:v>
                </c:pt>
                <c:pt idx="2">
                  <c:v>0</c:v>
                </c:pt>
                <c:pt idx="3">
                  <c:v>0</c:v>
                </c:pt>
                <c:pt idx="4">
                  <c:v>0</c:v>
                </c:pt>
                <c:pt idx="5">
                  <c:v>0</c:v>
                </c:pt>
                <c:pt idx="6">
                  <c:v>0.1</c:v>
                </c:pt>
                <c:pt idx="7">
                  <c:v>0</c:v>
                </c:pt>
                <c:pt idx="8">
                  <c:v>0.1</c:v>
                </c:pt>
                <c:pt idx="9">
                  <c:v>0.1</c:v>
                </c:pt>
                <c:pt idx="10">
                  <c:v>0.1</c:v>
                </c:pt>
                <c:pt idx="11">
                  <c:v>0.1</c:v>
                </c:pt>
                <c:pt idx="12">
                  <c:v>0.2</c:v>
                </c:pt>
                <c:pt idx="13">
                  <c:v>0.2</c:v>
                </c:pt>
                <c:pt idx="14">
                  <c:v>0.3</c:v>
                </c:pt>
                <c:pt idx="15">
                  <c:v>0.3</c:v>
                </c:pt>
                <c:pt idx="16">
                  <c:v>0.3</c:v>
                </c:pt>
                <c:pt idx="17">
                  <c:v>0.3</c:v>
                </c:pt>
                <c:pt idx="18">
                  <c:v>0.4</c:v>
                </c:pt>
                <c:pt idx="19">
                  <c:v>0.5</c:v>
                </c:pt>
                <c:pt idx="20">
                  <c:v>0.6</c:v>
                </c:pt>
                <c:pt idx="21">
                  <c:v>0.6</c:v>
                </c:pt>
                <c:pt idx="22">
                  <c:v>0.7</c:v>
                </c:pt>
                <c:pt idx="23">
                  <c:v>0.7</c:v>
                </c:pt>
                <c:pt idx="24">
                  <c:v>0.8</c:v>
                </c:pt>
                <c:pt idx="25">
                  <c:v>0.7</c:v>
                </c:pt>
                <c:pt idx="26">
                  <c:v>0.8</c:v>
                </c:pt>
                <c:pt idx="27">
                  <c:v>0.8</c:v>
                </c:pt>
                <c:pt idx="28">
                  <c:v>0.9</c:v>
                </c:pt>
                <c:pt idx="29">
                  <c:v>0.9</c:v>
                </c:pt>
                <c:pt idx="30">
                  <c:v>0.9</c:v>
                </c:pt>
                <c:pt idx="31">
                  <c:v>0.8</c:v>
                </c:pt>
                <c:pt idx="32">
                  <c:v>1</c:v>
                </c:pt>
                <c:pt idx="33">
                  <c:v>1</c:v>
                </c:pt>
                <c:pt idx="34">
                  <c:v>1</c:v>
                </c:pt>
                <c:pt idx="35">
                  <c:v>1.3</c:v>
                </c:pt>
                <c:pt idx="36">
                  <c:v>1.3</c:v>
                </c:pt>
                <c:pt idx="37">
                  <c:v>1.4</c:v>
                </c:pt>
              </c:numCache>
            </c:numRef>
          </c:val>
          <c:extLst>
            <c:ext xmlns:c16="http://schemas.microsoft.com/office/drawing/2014/chart" uri="{C3380CC4-5D6E-409C-BE32-E72D297353CC}">
              <c16:uniqueId val="{00000003-80CE-43F8-AA51-4F5C08F7BE6A}"/>
            </c:ext>
          </c:extLst>
        </c:ser>
        <c:ser>
          <c:idx val="4"/>
          <c:order val="4"/>
          <c:tx>
            <c:strRef>
              <c:f>Sheet1!$F$1</c:f>
              <c:strCache>
                <c:ptCount val="1"/>
                <c:pt idx="0">
                  <c:v>sick</c:v>
                </c:pt>
              </c:strCache>
            </c:strRef>
          </c:tx>
          <c:spPr>
            <a:solidFill>
              <a:schemeClr val="accent5">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Sheet1!$F$2:$F$39</c:f>
              <c:numCache>
                <c:formatCode>General</c:formatCode>
                <c:ptCount val="38"/>
                <c:pt idx="0">
                  <c:v>0.4</c:v>
                </c:pt>
                <c:pt idx="1">
                  <c:v>0.5</c:v>
                </c:pt>
                <c:pt idx="2">
                  <c:v>0.6</c:v>
                </c:pt>
                <c:pt idx="3">
                  <c:v>0.6</c:v>
                </c:pt>
                <c:pt idx="4">
                  <c:v>0.6</c:v>
                </c:pt>
                <c:pt idx="5">
                  <c:v>0.6</c:v>
                </c:pt>
                <c:pt idx="6">
                  <c:v>0.7</c:v>
                </c:pt>
                <c:pt idx="7">
                  <c:v>0.7</c:v>
                </c:pt>
                <c:pt idx="8">
                  <c:v>0.7</c:v>
                </c:pt>
                <c:pt idx="9">
                  <c:v>0.7</c:v>
                </c:pt>
                <c:pt idx="10">
                  <c:v>0.8</c:v>
                </c:pt>
                <c:pt idx="11">
                  <c:v>0.9</c:v>
                </c:pt>
                <c:pt idx="12">
                  <c:v>1</c:v>
                </c:pt>
                <c:pt idx="13">
                  <c:v>1.1000000000000001</c:v>
                </c:pt>
                <c:pt idx="14">
                  <c:v>1.4</c:v>
                </c:pt>
                <c:pt idx="15">
                  <c:v>1.7</c:v>
                </c:pt>
                <c:pt idx="16">
                  <c:v>2.1</c:v>
                </c:pt>
                <c:pt idx="17">
                  <c:v>2.2000000000000002</c:v>
                </c:pt>
                <c:pt idx="18">
                  <c:v>2.6</c:v>
                </c:pt>
                <c:pt idx="19">
                  <c:v>2.8</c:v>
                </c:pt>
                <c:pt idx="20">
                  <c:v>3</c:v>
                </c:pt>
                <c:pt idx="21">
                  <c:v>3.5</c:v>
                </c:pt>
                <c:pt idx="22">
                  <c:v>3.7</c:v>
                </c:pt>
                <c:pt idx="23">
                  <c:v>4.0999999999999996</c:v>
                </c:pt>
                <c:pt idx="24">
                  <c:v>4.4000000000000004</c:v>
                </c:pt>
                <c:pt idx="25">
                  <c:v>4.3</c:v>
                </c:pt>
                <c:pt idx="26">
                  <c:v>4.2</c:v>
                </c:pt>
                <c:pt idx="27">
                  <c:v>4.4000000000000004</c:v>
                </c:pt>
                <c:pt idx="28">
                  <c:v>4.4000000000000004</c:v>
                </c:pt>
                <c:pt idx="29">
                  <c:v>4.7</c:v>
                </c:pt>
                <c:pt idx="30">
                  <c:v>4.5</c:v>
                </c:pt>
                <c:pt idx="31">
                  <c:v>4.7</c:v>
                </c:pt>
                <c:pt idx="32">
                  <c:v>4.9000000000000004</c:v>
                </c:pt>
                <c:pt idx="33">
                  <c:v>4.8</c:v>
                </c:pt>
                <c:pt idx="34">
                  <c:v>3.8</c:v>
                </c:pt>
                <c:pt idx="35">
                  <c:v>4</c:v>
                </c:pt>
                <c:pt idx="36">
                  <c:v>4.3</c:v>
                </c:pt>
                <c:pt idx="37">
                  <c:v>4.5999999999999996</c:v>
                </c:pt>
              </c:numCache>
            </c:numRef>
          </c:val>
          <c:extLst>
            <c:ext xmlns:c16="http://schemas.microsoft.com/office/drawing/2014/chart" uri="{C3380CC4-5D6E-409C-BE32-E72D297353CC}">
              <c16:uniqueId val="{00000004-80CE-43F8-AA51-4F5C08F7BE6A}"/>
            </c:ext>
          </c:extLst>
        </c:ser>
        <c:ser>
          <c:idx val="5"/>
          <c:order val="5"/>
          <c:tx>
            <c:strRef>
              <c:f>Sheet1!$G$1</c:f>
              <c:strCache>
                <c:ptCount val="1"/>
                <c:pt idx="0">
                  <c:v>edu</c:v>
                </c:pt>
              </c:strCache>
            </c:strRef>
          </c:tx>
          <c:spPr>
            <a:solidFill>
              <a:schemeClr val="accent6">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Sheet1!$G$2:$G$39</c:f>
              <c:numCache>
                <c:formatCode>General</c:formatCode>
                <c:ptCount val="38"/>
                <c:pt idx="0">
                  <c:v>33.1</c:v>
                </c:pt>
                <c:pt idx="1">
                  <c:v>25.2</c:v>
                </c:pt>
                <c:pt idx="2">
                  <c:v>16.899999999999999</c:v>
                </c:pt>
                <c:pt idx="3">
                  <c:v>15</c:v>
                </c:pt>
                <c:pt idx="4">
                  <c:v>13.5</c:v>
                </c:pt>
                <c:pt idx="5">
                  <c:v>8.5</c:v>
                </c:pt>
                <c:pt idx="6">
                  <c:v>4.8</c:v>
                </c:pt>
                <c:pt idx="7">
                  <c:v>3.5</c:v>
                </c:pt>
                <c:pt idx="8">
                  <c:v>2.2999999999999998</c:v>
                </c:pt>
                <c:pt idx="9">
                  <c:v>1.9</c:v>
                </c:pt>
                <c:pt idx="10">
                  <c:v>1.3</c:v>
                </c:pt>
                <c:pt idx="11">
                  <c:v>1.3</c:v>
                </c:pt>
                <c:pt idx="12">
                  <c:v>1.1000000000000001</c:v>
                </c:pt>
                <c:pt idx="13">
                  <c:v>1.1000000000000001</c:v>
                </c:pt>
                <c:pt idx="14">
                  <c:v>1.1000000000000001</c:v>
                </c:pt>
                <c:pt idx="15">
                  <c:v>1.1000000000000001</c:v>
                </c:pt>
                <c:pt idx="16">
                  <c:v>0.8</c:v>
                </c:pt>
                <c:pt idx="17">
                  <c:v>0.7</c:v>
                </c:pt>
                <c:pt idx="18">
                  <c:v>0.7</c:v>
                </c:pt>
                <c:pt idx="19">
                  <c:v>0.7</c:v>
                </c:pt>
                <c:pt idx="20">
                  <c:v>0.7</c:v>
                </c:pt>
                <c:pt idx="21">
                  <c:v>0.7</c:v>
                </c:pt>
                <c:pt idx="22">
                  <c:v>0.6</c:v>
                </c:pt>
                <c:pt idx="23">
                  <c:v>0.5</c:v>
                </c:pt>
                <c:pt idx="24">
                  <c:v>0.5</c:v>
                </c:pt>
                <c:pt idx="25">
                  <c:v>0.3</c:v>
                </c:pt>
                <c:pt idx="26">
                  <c:v>0.3</c:v>
                </c:pt>
                <c:pt idx="27">
                  <c:v>0.3</c:v>
                </c:pt>
                <c:pt idx="28">
                  <c:v>0.3</c:v>
                </c:pt>
                <c:pt idx="29">
                  <c:v>0.3</c:v>
                </c:pt>
                <c:pt idx="30">
                  <c:v>0.3</c:v>
                </c:pt>
                <c:pt idx="31">
                  <c:v>0.2</c:v>
                </c:pt>
                <c:pt idx="32">
                  <c:v>0.2</c:v>
                </c:pt>
                <c:pt idx="33">
                  <c:v>0.2</c:v>
                </c:pt>
                <c:pt idx="34">
                  <c:v>0.1</c:v>
                </c:pt>
                <c:pt idx="35">
                  <c:v>0.1</c:v>
                </c:pt>
                <c:pt idx="36">
                  <c:v>0.1</c:v>
                </c:pt>
                <c:pt idx="37">
                  <c:v>0.1</c:v>
                </c:pt>
              </c:numCache>
            </c:numRef>
          </c:val>
          <c:extLst>
            <c:ext xmlns:c16="http://schemas.microsoft.com/office/drawing/2014/chart" uri="{C3380CC4-5D6E-409C-BE32-E72D297353CC}">
              <c16:uniqueId val="{00000005-80CE-43F8-AA51-4F5C08F7BE6A}"/>
            </c:ext>
          </c:extLst>
        </c:ser>
        <c:ser>
          <c:idx val="6"/>
          <c:order val="6"/>
          <c:tx>
            <c:strRef>
              <c:f>Sheet1!$H$1</c:f>
              <c:strCache>
                <c:ptCount val="1"/>
                <c:pt idx="0">
                  <c:v>other</c:v>
                </c:pt>
              </c:strCache>
            </c:strRef>
          </c:tx>
          <c:spPr>
            <a:solidFill>
              <a:schemeClr val="accent1">
                <a:lumMod val="60000"/>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Sheet1!$H$2:$H$39</c:f>
              <c:numCache>
                <c:formatCode>General</c:formatCode>
                <c:ptCount val="38"/>
                <c:pt idx="0">
                  <c:v>0.1</c:v>
                </c:pt>
                <c:pt idx="1">
                  <c:v>0.1</c:v>
                </c:pt>
                <c:pt idx="2">
                  <c:v>0.3</c:v>
                </c:pt>
                <c:pt idx="3">
                  <c:v>0.2</c:v>
                </c:pt>
                <c:pt idx="4">
                  <c:v>0.2</c:v>
                </c:pt>
                <c:pt idx="5">
                  <c:v>0.2</c:v>
                </c:pt>
                <c:pt idx="6">
                  <c:v>0.3</c:v>
                </c:pt>
                <c:pt idx="7">
                  <c:v>0.2</c:v>
                </c:pt>
                <c:pt idx="8">
                  <c:v>0.2</c:v>
                </c:pt>
                <c:pt idx="9">
                  <c:v>0.1</c:v>
                </c:pt>
                <c:pt idx="10">
                  <c:v>0.1</c:v>
                </c:pt>
                <c:pt idx="11">
                  <c:v>0.1</c:v>
                </c:pt>
                <c:pt idx="12">
                  <c:v>0.1</c:v>
                </c:pt>
                <c:pt idx="13">
                  <c:v>0.1</c:v>
                </c:pt>
                <c:pt idx="14">
                  <c:v>0.1</c:v>
                </c:pt>
                <c:pt idx="15">
                  <c:v>0.1</c:v>
                </c:pt>
                <c:pt idx="16">
                  <c:v>0.4</c:v>
                </c:pt>
                <c:pt idx="17">
                  <c:v>0.5</c:v>
                </c:pt>
                <c:pt idx="18">
                  <c:v>0.5</c:v>
                </c:pt>
                <c:pt idx="19">
                  <c:v>0.5</c:v>
                </c:pt>
                <c:pt idx="20">
                  <c:v>0.5</c:v>
                </c:pt>
                <c:pt idx="21">
                  <c:v>0.5</c:v>
                </c:pt>
                <c:pt idx="22">
                  <c:v>0.5</c:v>
                </c:pt>
                <c:pt idx="23">
                  <c:v>0.6</c:v>
                </c:pt>
                <c:pt idx="24">
                  <c:v>0.7</c:v>
                </c:pt>
                <c:pt idx="25">
                  <c:v>0.6</c:v>
                </c:pt>
                <c:pt idx="26">
                  <c:v>0.6</c:v>
                </c:pt>
                <c:pt idx="27">
                  <c:v>0.6</c:v>
                </c:pt>
                <c:pt idx="28">
                  <c:v>0.8</c:v>
                </c:pt>
                <c:pt idx="29">
                  <c:v>1.1000000000000001</c:v>
                </c:pt>
                <c:pt idx="30">
                  <c:v>1.1000000000000001</c:v>
                </c:pt>
                <c:pt idx="31">
                  <c:v>1.1000000000000001</c:v>
                </c:pt>
                <c:pt idx="32">
                  <c:v>1.2</c:v>
                </c:pt>
                <c:pt idx="33">
                  <c:v>1.4</c:v>
                </c:pt>
                <c:pt idx="34">
                  <c:v>1.9</c:v>
                </c:pt>
                <c:pt idx="35">
                  <c:v>2.2999999999999998</c:v>
                </c:pt>
                <c:pt idx="36">
                  <c:v>2.7</c:v>
                </c:pt>
                <c:pt idx="37">
                  <c:v>3.1</c:v>
                </c:pt>
              </c:numCache>
            </c:numRef>
          </c:val>
          <c:extLst>
            <c:ext xmlns:c16="http://schemas.microsoft.com/office/drawing/2014/chart" uri="{C3380CC4-5D6E-409C-BE32-E72D297353CC}">
              <c16:uniqueId val="{00000006-80CE-43F8-AA51-4F5C08F7BE6A}"/>
            </c:ext>
          </c:extLst>
        </c:ser>
        <c:dLbls>
          <c:showLegendKey val="0"/>
          <c:showVal val="0"/>
          <c:showCatName val="0"/>
          <c:showSerName val="0"/>
          <c:showPercent val="0"/>
          <c:showBubbleSize val="0"/>
        </c:dLbls>
        <c:gapWidth val="0"/>
        <c:overlap val="100"/>
        <c:axId val="180731488"/>
        <c:axId val="180731872"/>
      </c:barChart>
      <c:catAx>
        <c:axId val="180731488"/>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731872"/>
        <c:crosses val="autoZero"/>
        <c:auto val="1"/>
        <c:lblAlgn val="ctr"/>
        <c:lblOffset val="100"/>
        <c:noMultiLvlLbl val="0"/>
      </c:catAx>
      <c:valAx>
        <c:axId val="180731872"/>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73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ft emp</c:v>
                </c:pt>
              </c:strCache>
            </c:strRef>
          </c:tx>
          <c:spPr>
            <a:solidFill>
              <a:schemeClr val="accent1">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Sheet1!$B$2:$B$39</c:f>
              <c:numCache>
                <c:formatCode>General</c:formatCode>
                <c:ptCount val="38"/>
                <c:pt idx="0">
                  <c:v>54.2</c:v>
                </c:pt>
                <c:pt idx="1">
                  <c:v>60.5</c:v>
                </c:pt>
                <c:pt idx="2">
                  <c:v>67.7</c:v>
                </c:pt>
                <c:pt idx="3">
                  <c:v>65.400000000000006</c:v>
                </c:pt>
                <c:pt idx="4">
                  <c:v>63.5</c:v>
                </c:pt>
                <c:pt idx="5">
                  <c:v>63.4</c:v>
                </c:pt>
                <c:pt idx="6">
                  <c:v>61.6</c:v>
                </c:pt>
                <c:pt idx="7">
                  <c:v>59.2</c:v>
                </c:pt>
                <c:pt idx="8">
                  <c:v>55.5</c:v>
                </c:pt>
                <c:pt idx="9">
                  <c:v>51.8</c:v>
                </c:pt>
                <c:pt idx="10">
                  <c:v>48.2</c:v>
                </c:pt>
                <c:pt idx="11">
                  <c:v>45.8</c:v>
                </c:pt>
                <c:pt idx="12">
                  <c:v>43.8</c:v>
                </c:pt>
                <c:pt idx="13">
                  <c:v>42.8</c:v>
                </c:pt>
                <c:pt idx="14">
                  <c:v>41.4</c:v>
                </c:pt>
                <c:pt idx="15">
                  <c:v>40.4</c:v>
                </c:pt>
                <c:pt idx="16">
                  <c:v>40.299999999999997</c:v>
                </c:pt>
                <c:pt idx="17">
                  <c:v>41.8</c:v>
                </c:pt>
                <c:pt idx="18">
                  <c:v>41.5</c:v>
                </c:pt>
                <c:pt idx="19">
                  <c:v>42</c:v>
                </c:pt>
                <c:pt idx="20">
                  <c:v>42.2</c:v>
                </c:pt>
                <c:pt idx="21">
                  <c:v>43.1</c:v>
                </c:pt>
                <c:pt idx="22">
                  <c:v>44.2</c:v>
                </c:pt>
                <c:pt idx="23">
                  <c:v>44.6</c:v>
                </c:pt>
                <c:pt idx="24">
                  <c:v>45.1</c:v>
                </c:pt>
                <c:pt idx="25">
                  <c:v>46.6</c:v>
                </c:pt>
                <c:pt idx="26">
                  <c:v>48</c:v>
                </c:pt>
                <c:pt idx="27">
                  <c:v>48.6</c:v>
                </c:pt>
                <c:pt idx="28">
                  <c:v>49.3</c:v>
                </c:pt>
                <c:pt idx="29">
                  <c:v>49.4</c:v>
                </c:pt>
                <c:pt idx="30">
                  <c:v>49.6</c:v>
                </c:pt>
                <c:pt idx="31">
                  <c:v>50.6</c:v>
                </c:pt>
                <c:pt idx="32">
                  <c:v>50.8</c:v>
                </c:pt>
                <c:pt idx="33">
                  <c:v>50.2</c:v>
                </c:pt>
                <c:pt idx="34">
                  <c:v>51.2</c:v>
                </c:pt>
                <c:pt idx="35">
                  <c:v>50.5</c:v>
                </c:pt>
                <c:pt idx="36">
                  <c:v>49.6</c:v>
                </c:pt>
                <c:pt idx="37">
                  <c:v>48.5</c:v>
                </c:pt>
              </c:numCache>
            </c:numRef>
          </c:val>
          <c:extLst>
            <c:ext xmlns:c16="http://schemas.microsoft.com/office/drawing/2014/chart" uri="{C3380CC4-5D6E-409C-BE32-E72D297353CC}">
              <c16:uniqueId val="{00000000-3896-4716-B28A-2ECEA5CBDF13}"/>
            </c:ext>
          </c:extLst>
        </c:ser>
        <c:ser>
          <c:idx val="1"/>
          <c:order val="1"/>
          <c:tx>
            <c:strRef>
              <c:f>Sheet1!$C$1</c:f>
              <c:strCache>
                <c:ptCount val="1"/>
                <c:pt idx="0">
                  <c:v>pt emp</c:v>
                </c:pt>
              </c:strCache>
            </c:strRef>
          </c:tx>
          <c:spPr>
            <a:solidFill>
              <a:schemeClr val="accent2">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Sheet1!$C$2:$C$39</c:f>
              <c:numCache>
                <c:formatCode>General</c:formatCode>
                <c:ptCount val="38"/>
                <c:pt idx="0">
                  <c:v>2.4</c:v>
                </c:pt>
                <c:pt idx="1">
                  <c:v>3.2</c:v>
                </c:pt>
                <c:pt idx="2">
                  <c:v>4.0999999999999996</c:v>
                </c:pt>
                <c:pt idx="3">
                  <c:v>5.4</c:v>
                </c:pt>
                <c:pt idx="4">
                  <c:v>6.4</c:v>
                </c:pt>
                <c:pt idx="5">
                  <c:v>7.2</c:v>
                </c:pt>
                <c:pt idx="6">
                  <c:v>8.5</c:v>
                </c:pt>
                <c:pt idx="7">
                  <c:v>10</c:v>
                </c:pt>
                <c:pt idx="8">
                  <c:v>11.6</c:v>
                </c:pt>
                <c:pt idx="9">
                  <c:v>13</c:v>
                </c:pt>
                <c:pt idx="10">
                  <c:v>15.9</c:v>
                </c:pt>
                <c:pt idx="11">
                  <c:v>18.5</c:v>
                </c:pt>
                <c:pt idx="12">
                  <c:v>21.5</c:v>
                </c:pt>
                <c:pt idx="13">
                  <c:v>24.3</c:v>
                </c:pt>
                <c:pt idx="14">
                  <c:v>26.2</c:v>
                </c:pt>
                <c:pt idx="15">
                  <c:v>29.1</c:v>
                </c:pt>
                <c:pt idx="16">
                  <c:v>28.8</c:v>
                </c:pt>
                <c:pt idx="17">
                  <c:v>29.3</c:v>
                </c:pt>
                <c:pt idx="18">
                  <c:v>30.5</c:v>
                </c:pt>
                <c:pt idx="19">
                  <c:v>31.1</c:v>
                </c:pt>
                <c:pt idx="20">
                  <c:v>32.4</c:v>
                </c:pt>
                <c:pt idx="21">
                  <c:v>32.4</c:v>
                </c:pt>
                <c:pt idx="22">
                  <c:v>33</c:v>
                </c:pt>
                <c:pt idx="23">
                  <c:v>33.200000000000003</c:v>
                </c:pt>
                <c:pt idx="24">
                  <c:v>33.6</c:v>
                </c:pt>
                <c:pt idx="25">
                  <c:v>33.799999999999997</c:v>
                </c:pt>
                <c:pt idx="26">
                  <c:v>33.5</c:v>
                </c:pt>
                <c:pt idx="27">
                  <c:v>32.9</c:v>
                </c:pt>
                <c:pt idx="28">
                  <c:v>32.700000000000003</c:v>
                </c:pt>
                <c:pt idx="29">
                  <c:v>32.4</c:v>
                </c:pt>
                <c:pt idx="30">
                  <c:v>32.799999999999997</c:v>
                </c:pt>
                <c:pt idx="31">
                  <c:v>32.1</c:v>
                </c:pt>
                <c:pt idx="32">
                  <c:v>31.5</c:v>
                </c:pt>
                <c:pt idx="33">
                  <c:v>31.5</c:v>
                </c:pt>
                <c:pt idx="34">
                  <c:v>31.2</c:v>
                </c:pt>
                <c:pt idx="35">
                  <c:v>30.8</c:v>
                </c:pt>
                <c:pt idx="36">
                  <c:v>30.6</c:v>
                </c:pt>
                <c:pt idx="37">
                  <c:v>30.8</c:v>
                </c:pt>
              </c:numCache>
            </c:numRef>
          </c:val>
          <c:extLst>
            <c:ext xmlns:c16="http://schemas.microsoft.com/office/drawing/2014/chart" uri="{C3380CC4-5D6E-409C-BE32-E72D297353CC}">
              <c16:uniqueId val="{00000001-3896-4716-B28A-2ECEA5CBDF13}"/>
            </c:ext>
          </c:extLst>
        </c:ser>
        <c:ser>
          <c:idx val="2"/>
          <c:order val="2"/>
          <c:tx>
            <c:strRef>
              <c:f>Sheet1!$D$1</c:f>
              <c:strCache>
                <c:ptCount val="1"/>
                <c:pt idx="0">
                  <c:v>unem</c:v>
                </c:pt>
              </c:strCache>
            </c:strRef>
          </c:tx>
          <c:spPr>
            <a:solidFill>
              <a:schemeClr val="accent3">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Sheet1!$D$2:$D$39</c:f>
              <c:numCache>
                <c:formatCode>General</c:formatCode>
                <c:ptCount val="38"/>
                <c:pt idx="0">
                  <c:v>1.5</c:v>
                </c:pt>
                <c:pt idx="1">
                  <c:v>2</c:v>
                </c:pt>
                <c:pt idx="2">
                  <c:v>2.2999999999999998</c:v>
                </c:pt>
                <c:pt idx="3">
                  <c:v>2.2000000000000002</c:v>
                </c:pt>
                <c:pt idx="4">
                  <c:v>2</c:v>
                </c:pt>
                <c:pt idx="5">
                  <c:v>2.4</c:v>
                </c:pt>
                <c:pt idx="6">
                  <c:v>3.2</c:v>
                </c:pt>
                <c:pt idx="7">
                  <c:v>2.9</c:v>
                </c:pt>
                <c:pt idx="8">
                  <c:v>2.9</c:v>
                </c:pt>
                <c:pt idx="9">
                  <c:v>2.9</c:v>
                </c:pt>
                <c:pt idx="10">
                  <c:v>2.8</c:v>
                </c:pt>
                <c:pt idx="11">
                  <c:v>2.5</c:v>
                </c:pt>
                <c:pt idx="12">
                  <c:v>2.4</c:v>
                </c:pt>
                <c:pt idx="13">
                  <c:v>2.1</c:v>
                </c:pt>
                <c:pt idx="14">
                  <c:v>1.9</c:v>
                </c:pt>
                <c:pt idx="15">
                  <c:v>1.6</c:v>
                </c:pt>
                <c:pt idx="16">
                  <c:v>1.5</c:v>
                </c:pt>
                <c:pt idx="17">
                  <c:v>1.3</c:v>
                </c:pt>
                <c:pt idx="18">
                  <c:v>1.3</c:v>
                </c:pt>
                <c:pt idx="19">
                  <c:v>1.4</c:v>
                </c:pt>
                <c:pt idx="20">
                  <c:v>1.3</c:v>
                </c:pt>
                <c:pt idx="21">
                  <c:v>1.3</c:v>
                </c:pt>
                <c:pt idx="22">
                  <c:v>1</c:v>
                </c:pt>
                <c:pt idx="23">
                  <c:v>1.1000000000000001</c:v>
                </c:pt>
                <c:pt idx="24">
                  <c:v>1.1000000000000001</c:v>
                </c:pt>
                <c:pt idx="25">
                  <c:v>1.1000000000000001</c:v>
                </c:pt>
                <c:pt idx="26">
                  <c:v>1</c:v>
                </c:pt>
                <c:pt idx="27">
                  <c:v>1</c:v>
                </c:pt>
                <c:pt idx="28">
                  <c:v>1</c:v>
                </c:pt>
                <c:pt idx="29">
                  <c:v>1.1000000000000001</c:v>
                </c:pt>
                <c:pt idx="30">
                  <c:v>1.1000000000000001</c:v>
                </c:pt>
                <c:pt idx="31">
                  <c:v>0.9</c:v>
                </c:pt>
                <c:pt idx="32">
                  <c:v>1.1000000000000001</c:v>
                </c:pt>
                <c:pt idx="33">
                  <c:v>1.2</c:v>
                </c:pt>
                <c:pt idx="34">
                  <c:v>1.4</c:v>
                </c:pt>
                <c:pt idx="35">
                  <c:v>1.5</c:v>
                </c:pt>
                <c:pt idx="36">
                  <c:v>1.4</c:v>
                </c:pt>
                <c:pt idx="37">
                  <c:v>1.6</c:v>
                </c:pt>
              </c:numCache>
            </c:numRef>
          </c:val>
          <c:extLst>
            <c:ext xmlns:c16="http://schemas.microsoft.com/office/drawing/2014/chart" uri="{C3380CC4-5D6E-409C-BE32-E72D297353CC}">
              <c16:uniqueId val="{00000002-3896-4716-B28A-2ECEA5CBDF13}"/>
            </c:ext>
          </c:extLst>
        </c:ser>
        <c:ser>
          <c:idx val="3"/>
          <c:order val="3"/>
          <c:tx>
            <c:strRef>
              <c:f>Sheet1!$E$1</c:f>
              <c:strCache>
                <c:ptCount val="1"/>
                <c:pt idx="0">
                  <c:v>home</c:v>
                </c:pt>
              </c:strCache>
            </c:strRef>
          </c:tx>
          <c:spPr>
            <a:solidFill>
              <a:schemeClr val="accent4">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Sheet1!$E$2:$E$39</c:f>
              <c:numCache>
                <c:formatCode>General</c:formatCode>
                <c:ptCount val="38"/>
                <c:pt idx="0">
                  <c:v>2.7</c:v>
                </c:pt>
                <c:pt idx="1">
                  <c:v>5.7</c:v>
                </c:pt>
                <c:pt idx="2">
                  <c:v>8.3000000000000007</c:v>
                </c:pt>
                <c:pt idx="3">
                  <c:v>11.2</c:v>
                </c:pt>
                <c:pt idx="4">
                  <c:v>14.4</c:v>
                </c:pt>
                <c:pt idx="5">
                  <c:v>18.399999999999999</c:v>
                </c:pt>
                <c:pt idx="6">
                  <c:v>22</c:v>
                </c:pt>
                <c:pt idx="7">
                  <c:v>24.6</c:v>
                </c:pt>
                <c:pt idx="8">
                  <c:v>27.1</c:v>
                </c:pt>
                <c:pt idx="9">
                  <c:v>29.7</c:v>
                </c:pt>
                <c:pt idx="10">
                  <c:v>30.8</c:v>
                </c:pt>
                <c:pt idx="11">
                  <c:v>30.8</c:v>
                </c:pt>
                <c:pt idx="12">
                  <c:v>29.8</c:v>
                </c:pt>
                <c:pt idx="13">
                  <c:v>28.3</c:v>
                </c:pt>
                <c:pt idx="14">
                  <c:v>27.9</c:v>
                </c:pt>
                <c:pt idx="15">
                  <c:v>25.9</c:v>
                </c:pt>
                <c:pt idx="16">
                  <c:v>26.1</c:v>
                </c:pt>
                <c:pt idx="17">
                  <c:v>24.2</c:v>
                </c:pt>
                <c:pt idx="18">
                  <c:v>22.8</c:v>
                </c:pt>
                <c:pt idx="19">
                  <c:v>21.5</c:v>
                </c:pt>
                <c:pt idx="20">
                  <c:v>19.7</c:v>
                </c:pt>
                <c:pt idx="21">
                  <c:v>18.3</c:v>
                </c:pt>
                <c:pt idx="22">
                  <c:v>16.7</c:v>
                </c:pt>
                <c:pt idx="23">
                  <c:v>15.5</c:v>
                </c:pt>
                <c:pt idx="24">
                  <c:v>14.3</c:v>
                </c:pt>
                <c:pt idx="25">
                  <c:v>13</c:v>
                </c:pt>
                <c:pt idx="26">
                  <c:v>12.2</c:v>
                </c:pt>
                <c:pt idx="27">
                  <c:v>11.6</c:v>
                </c:pt>
                <c:pt idx="28">
                  <c:v>10.9</c:v>
                </c:pt>
                <c:pt idx="29">
                  <c:v>10.3</c:v>
                </c:pt>
                <c:pt idx="30">
                  <c:v>10.1</c:v>
                </c:pt>
                <c:pt idx="31">
                  <c:v>9.9</c:v>
                </c:pt>
                <c:pt idx="32">
                  <c:v>9.7000000000000011</c:v>
                </c:pt>
                <c:pt idx="33">
                  <c:v>9.8000000000000007</c:v>
                </c:pt>
                <c:pt idx="34">
                  <c:v>9.3000000000000007</c:v>
                </c:pt>
                <c:pt idx="35">
                  <c:v>9.6</c:v>
                </c:pt>
                <c:pt idx="36">
                  <c:v>10.199999999999999</c:v>
                </c:pt>
                <c:pt idx="37">
                  <c:v>10.3</c:v>
                </c:pt>
              </c:numCache>
            </c:numRef>
          </c:val>
          <c:extLst>
            <c:ext xmlns:c16="http://schemas.microsoft.com/office/drawing/2014/chart" uri="{C3380CC4-5D6E-409C-BE32-E72D297353CC}">
              <c16:uniqueId val="{00000003-3896-4716-B28A-2ECEA5CBDF13}"/>
            </c:ext>
          </c:extLst>
        </c:ser>
        <c:ser>
          <c:idx val="4"/>
          <c:order val="4"/>
          <c:tx>
            <c:strRef>
              <c:f>Sheet1!$F$1</c:f>
              <c:strCache>
                <c:ptCount val="1"/>
                <c:pt idx="0">
                  <c:v>sick</c:v>
                </c:pt>
              </c:strCache>
            </c:strRef>
          </c:tx>
          <c:spPr>
            <a:solidFill>
              <a:schemeClr val="accent5">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Sheet1!$F$2:$F$39</c:f>
              <c:numCache>
                <c:formatCode>General</c:formatCode>
                <c:ptCount val="38"/>
                <c:pt idx="0">
                  <c:v>0.3</c:v>
                </c:pt>
                <c:pt idx="1">
                  <c:v>0.3</c:v>
                </c:pt>
                <c:pt idx="2">
                  <c:v>0.5</c:v>
                </c:pt>
                <c:pt idx="3">
                  <c:v>0.6</c:v>
                </c:pt>
                <c:pt idx="4">
                  <c:v>0.6</c:v>
                </c:pt>
                <c:pt idx="5">
                  <c:v>0.7</c:v>
                </c:pt>
                <c:pt idx="6">
                  <c:v>0.9</c:v>
                </c:pt>
                <c:pt idx="7">
                  <c:v>0.7</c:v>
                </c:pt>
                <c:pt idx="8">
                  <c:v>0.8</c:v>
                </c:pt>
                <c:pt idx="9">
                  <c:v>0.8</c:v>
                </c:pt>
                <c:pt idx="10">
                  <c:v>0.9</c:v>
                </c:pt>
                <c:pt idx="11">
                  <c:v>0.9</c:v>
                </c:pt>
                <c:pt idx="12">
                  <c:v>1</c:v>
                </c:pt>
                <c:pt idx="13">
                  <c:v>1</c:v>
                </c:pt>
                <c:pt idx="14">
                  <c:v>1</c:v>
                </c:pt>
                <c:pt idx="15">
                  <c:v>1.3</c:v>
                </c:pt>
                <c:pt idx="16">
                  <c:v>1.6</c:v>
                </c:pt>
                <c:pt idx="17">
                  <c:v>1.7</c:v>
                </c:pt>
                <c:pt idx="18">
                  <c:v>1.9</c:v>
                </c:pt>
                <c:pt idx="19">
                  <c:v>2.2000000000000002</c:v>
                </c:pt>
                <c:pt idx="20">
                  <c:v>2.5</c:v>
                </c:pt>
                <c:pt idx="21">
                  <c:v>2.9</c:v>
                </c:pt>
                <c:pt idx="22">
                  <c:v>3.3</c:v>
                </c:pt>
                <c:pt idx="23">
                  <c:v>3.8</c:v>
                </c:pt>
                <c:pt idx="24">
                  <c:v>4.2</c:v>
                </c:pt>
                <c:pt idx="25">
                  <c:v>3.9</c:v>
                </c:pt>
                <c:pt idx="26">
                  <c:v>4</c:v>
                </c:pt>
                <c:pt idx="27">
                  <c:v>4.3</c:v>
                </c:pt>
                <c:pt idx="28">
                  <c:v>4.4000000000000004</c:v>
                </c:pt>
                <c:pt idx="29">
                  <c:v>4.7</c:v>
                </c:pt>
                <c:pt idx="30">
                  <c:v>4.5</c:v>
                </c:pt>
                <c:pt idx="31">
                  <c:v>4.5999999999999996</c:v>
                </c:pt>
                <c:pt idx="32">
                  <c:v>4.8</c:v>
                </c:pt>
                <c:pt idx="33">
                  <c:v>5</c:v>
                </c:pt>
                <c:pt idx="34">
                  <c:v>4.7</c:v>
                </c:pt>
                <c:pt idx="35">
                  <c:v>5.0999999999999996</c:v>
                </c:pt>
                <c:pt idx="36">
                  <c:v>5.0999999999999996</c:v>
                </c:pt>
                <c:pt idx="37">
                  <c:v>5.3</c:v>
                </c:pt>
              </c:numCache>
            </c:numRef>
          </c:val>
          <c:extLst>
            <c:ext xmlns:c16="http://schemas.microsoft.com/office/drawing/2014/chart" uri="{C3380CC4-5D6E-409C-BE32-E72D297353CC}">
              <c16:uniqueId val="{00000004-3896-4716-B28A-2ECEA5CBDF13}"/>
            </c:ext>
          </c:extLst>
        </c:ser>
        <c:ser>
          <c:idx val="5"/>
          <c:order val="5"/>
          <c:tx>
            <c:strRef>
              <c:f>Sheet1!$G$1</c:f>
              <c:strCache>
                <c:ptCount val="1"/>
                <c:pt idx="0">
                  <c:v>edu</c:v>
                </c:pt>
              </c:strCache>
            </c:strRef>
          </c:tx>
          <c:spPr>
            <a:solidFill>
              <a:schemeClr val="accent6">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Sheet1!$G$2:$G$39</c:f>
              <c:numCache>
                <c:formatCode>General</c:formatCode>
                <c:ptCount val="38"/>
                <c:pt idx="0">
                  <c:v>38.799999999999997</c:v>
                </c:pt>
                <c:pt idx="1">
                  <c:v>28</c:v>
                </c:pt>
                <c:pt idx="2">
                  <c:v>16.8</c:v>
                </c:pt>
                <c:pt idx="3">
                  <c:v>14.9</c:v>
                </c:pt>
                <c:pt idx="4">
                  <c:v>12.9</c:v>
                </c:pt>
                <c:pt idx="5">
                  <c:v>7.5</c:v>
                </c:pt>
                <c:pt idx="6">
                  <c:v>3.5</c:v>
                </c:pt>
                <c:pt idx="7">
                  <c:v>2.2999999999999998</c:v>
                </c:pt>
                <c:pt idx="8">
                  <c:v>1.8</c:v>
                </c:pt>
                <c:pt idx="9">
                  <c:v>1.6</c:v>
                </c:pt>
                <c:pt idx="10">
                  <c:v>1.3</c:v>
                </c:pt>
                <c:pt idx="11">
                  <c:v>1.4</c:v>
                </c:pt>
                <c:pt idx="12">
                  <c:v>1.3</c:v>
                </c:pt>
                <c:pt idx="13">
                  <c:v>1.3</c:v>
                </c:pt>
                <c:pt idx="14">
                  <c:v>1.4</c:v>
                </c:pt>
                <c:pt idx="15">
                  <c:v>1.4</c:v>
                </c:pt>
                <c:pt idx="16">
                  <c:v>1.4</c:v>
                </c:pt>
                <c:pt idx="17">
                  <c:v>1.2</c:v>
                </c:pt>
                <c:pt idx="18">
                  <c:v>1.4</c:v>
                </c:pt>
                <c:pt idx="19">
                  <c:v>1.3</c:v>
                </c:pt>
                <c:pt idx="20">
                  <c:v>1.3</c:v>
                </c:pt>
                <c:pt idx="21">
                  <c:v>1.3</c:v>
                </c:pt>
                <c:pt idx="22">
                  <c:v>1.2</c:v>
                </c:pt>
                <c:pt idx="23">
                  <c:v>1.1000000000000001</c:v>
                </c:pt>
                <c:pt idx="24">
                  <c:v>0.9</c:v>
                </c:pt>
                <c:pt idx="25">
                  <c:v>0.8</c:v>
                </c:pt>
                <c:pt idx="26">
                  <c:v>0.6</c:v>
                </c:pt>
                <c:pt idx="27">
                  <c:v>0.7</c:v>
                </c:pt>
                <c:pt idx="28">
                  <c:v>0.5</c:v>
                </c:pt>
                <c:pt idx="29">
                  <c:v>0.6</c:v>
                </c:pt>
                <c:pt idx="30">
                  <c:v>0.4</c:v>
                </c:pt>
                <c:pt idx="31">
                  <c:v>0.4</c:v>
                </c:pt>
                <c:pt idx="32">
                  <c:v>0.4</c:v>
                </c:pt>
                <c:pt idx="33">
                  <c:v>0.3</c:v>
                </c:pt>
                <c:pt idx="34">
                  <c:v>0.2</c:v>
                </c:pt>
                <c:pt idx="35">
                  <c:v>0.2</c:v>
                </c:pt>
                <c:pt idx="36">
                  <c:v>0.2</c:v>
                </c:pt>
                <c:pt idx="37">
                  <c:v>0.1</c:v>
                </c:pt>
              </c:numCache>
            </c:numRef>
          </c:val>
          <c:extLst>
            <c:ext xmlns:c16="http://schemas.microsoft.com/office/drawing/2014/chart" uri="{C3380CC4-5D6E-409C-BE32-E72D297353CC}">
              <c16:uniqueId val="{00000005-3896-4716-B28A-2ECEA5CBDF13}"/>
            </c:ext>
          </c:extLst>
        </c:ser>
        <c:ser>
          <c:idx val="6"/>
          <c:order val="6"/>
          <c:tx>
            <c:strRef>
              <c:f>Sheet1!$H$1</c:f>
              <c:strCache>
                <c:ptCount val="1"/>
                <c:pt idx="0">
                  <c:v>other</c:v>
                </c:pt>
              </c:strCache>
            </c:strRef>
          </c:tx>
          <c:spPr>
            <a:solidFill>
              <a:schemeClr val="accent1">
                <a:lumMod val="60000"/>
                <a:alpha val="70000"/>
              </a:schemeClr>
            </a:solidFill>
            <a:ln>
              <a:noFill/>
            </a:ln>
            <a:effectLst/>
          </c:spPr>
          <c:invertIfNegative val="0"/>
          <c:cat>
            <c:numRef>
              <c:f>Sheet1!$A$2:$A$39</c:f>
              <c:numCache>
                <c:formatCode>General</c:formatCode>
                <c:ptCount val="3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numCache>
            </c:numRef>
          </c:cat>
          <c:val>
            <c:numRef>
              <c:f>Sheet1!$H$2:$H$39</c:f>
              <c:numCache>
                <c:formatCode>General</c:formatCode>
                <c:ptCount val="38"/>
                <c:pt idx="0">
                  <c:v>0.1</c:v>
                </c:pt>
                <c:pt idx="1">
                  <c:v>0.2</c:v>
                </c:pt>
                <c:pt idx="2">
                  <c:v>0.3</c:v>
                </c:pt>
                <c:pt idx="3">
                  <c:v>0.3</c:v>
                </c:pt>
                <c:pt idx="4">
                  <c:v>0.3</c:v>
                </c:pt>
                <c:pt idx="5">
                  <c:v>0.3</c:v>
                </c:pt>
                <c:pt idx="6">
                  <c:v>0.4</c:v>
                </c:pt>
                <c:pt idx="7">
                  <c:v>0.2</c:v>
                </c:pt>
                <c:pt idx="8">
                  <c:v>0.2</c:v>
                </c:pt>
                <c:pt idx="9">
                  <c:v>0.2</c:v>
                </c:pt>
                <c:pt idx="10">
                  <c:v>0.2</c:v>
                </c:pt>
                <c:pt idx="11">
                  <c:v>0.2</c:v>
                </c:pt>
                <c:pt idx="12">
                  <c:v>0.2</c:v>
                </c:pt>
                <c:pt idx="13">
                  <c:v>0.2</c:v>
                </c:pt>
                <c:pt idx="14">
                  <c:v>0.2</c:v>
                </c:pt>
                <c:pt idx="15">
                  <c:v>0.3</c:v>
                </c:pt>
                <c:pt idx="16">
                  <c:v>0.4</c:v>
                </c:pt>
                <c:pt idx="17">
                  <c:v>0.6</c:v>
                </c:pt>
                <c:pt idx="18">
                  <c:v>0.5</c:v>
                </c:pt>
                <c:pt idx="19">
                  <c:v>0.6</c:v>
                </c:pt>
                <c:pt idx="20">
                  <c:v>0.6</c:v>
                </c:pt>
                <c:pt idx="21">
                  <c:v>0.6</c:v>
                </c:pt>
                <c:pt idx="22">
                  <c:v>0.6</c:v>
                </c:pt>
                <c:pt idx="23">
                  <c:v>0.6</c:v>
                </c:pt>
                <c:pt idx="24">
                  <c:v>0.7</c:v>
                </c:pt>
                <c:pt idx="25">
                  <c:v>0.8</c:v>
                </c:pt>
                <c:pt idx="26">
                  <c:v>0.8</c:v>
                </c:pt>
                <c:pt idx="27">
                  <c:v>0.9</c:v>
                </c:pt>
                <c:pt idx="28">
                  <c:v>1.2</c:v>
                </c:pt>
                <c:pt idx="29">
                  <c:v>1.4</c:v>
                </c:pt>
                <c:pt idx="30">
                  <c:v>1.6</c:v>
                </c:pt>
                <c:pt idx="31">
                  <c:v>1.6</c:v>
                </c:pt>
                <c:pt idx="32">
                  <c:v>1.8</c:v>
                </c:pt>
                <c:pt idx="33">
                  <c:v>2</c:v>
                </c:pt>
                <c:pt idx="34">
                  <c:v>2</c:v>
                </c:pt>
                <c:pt idx="35">
                  <c:v>2.4</c:v>
                </c:pt>
                <c:pt idx="36">
                  <c:v>2.9</c:v>
                </c:pt>
                <c:pt idx="37">
                  <c:v>3.4</c:v>
                </c:pt>
              </c:numCache>
            </c:numRef>
          </c:val>
          <c:extLst>
            <c:ext xmlns:c16="http://schemas.microsoft.com/office/drawing/2014/chart" uri="{C3380CC4-5D6E-409C-BE32-E72D297353CC}">
              <c16:uniqueId val="{00000006-3896-4716-B28A-2ECEA5CBDF13}"/>
            </c:ext>
          </c:extLst>
        </c:ser>
        <c:dLbls>
          <c:showLegendKey val="0"/>
          <c:showVal val="0"/>
          <c:showCatName val="0"/>
          <c:showSerName val="0"/>
          <c:showPercent val="0"/>
          <c:showBubbleSize val="0"/>
        </c:dLbls>
        <c:gapWidth val="0"/>
        <c:overlap val="100"/>
        <c:axId val="6886784"/>
        <c:axId val="181397192"/>
      </c:barChart>
      <c:catAx>
        <c:axId val="688678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397192"/>
        <c:crosses val="autoZero"/>
        <c:auto val="1"/>
        <c:lblAlgn val="ctr"/>
        <c:lblOffset val="100"/>
        <c:noMultiLvlLbl val="0"/>
      </c:catAx>
      <c:valAx>
        <c:axId val="181397192"/>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8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2257035578886"/>
          <c:y val="5.1587301587301598E-2"/>
          <c:w val="0.852597331583552"/>
          <c:h val="0.86772528433945795"/>
        </c:manualLayout>
      </c:layout>
      <c:lineChart>
        <c:grouping val="standard"/>
        <c:varyColors val="0"/>
        <c:ser>
          <c:idx val="0"/>
          <c:order val="0"/>
          <c:tx>
            <c:strRef>
              <c:f>Sheet1!$B$1</c:f>
              <c:strCache>
                <c:ptCount val="1"/>
                <c:pt idx="0">
                  <c:v>90th centile</c:v>
                </c:pt>
              </c:strCache>
            </c:strRef>
          </c:tx>
          <c:spPr>
            <a:ln>
              <a:solidFill>
                <a:schemeClr val="tx1"/>
              </a:solidFill>
              <a:prstDash val="lgDash"/>
            </a:ln>
          </c:spPr>
          <c:marker>
            <c:symbol val="none"/>
          </c:marker>
          <c:cat>
            <c:strRef>
              <c:f>Sheet1!$A$2:$A$5</c:f>
              <c:strCache>
                <c:ptCount val="4"/>
                <c:pt idx="0">
                  <c:v>age 23</c:v>
                </c:pt>
                <c:pt idx="1">
                  <c:v>age 33</c:v>
                </c:pt>
                <c:pt idx="2">
                  <c:v>age 42</c:v>
                </c:pt>
                <c:pt idx="3">
                  <c:v>age 50</c:v>
                </c:pt>
              </c:strCache>
            </c:strRef>
          </c:cat>
          <c:val>
            <c:numRef>
              <c:f>Sheet1!$B$2:$B$5</c:f>
              <c:numCache>
                <c:formatCode>General</c:formatCode>
                <c:ptCount val="4"/>
                <c:pt idx="0">
                  <c:v>560.24</c:v>
                </c:pt>
                <c:pt idx="1">
                  <c:v>877.52</c:v>
                </c:pt>
                <c:pt idx="2">
                  <c:v>1039.42</c:v>
                </c:pt>
                <c:pt idx="3">
                  <c:v>1554.89</c:v>
                </c:pt>
              </c:numCache>
            </c:numRef>
          </c:val>
          <c:smooth val="0"/>
          <c:extLst>
            <c:ext xmlns:c16="http://schemas.microsoft.com/office/drawing/2014/chart" uri="{C3380CC4-5D6E-409C-BE32-E72D297353CC}">
              <c16:uniqueId val="{00000000-4ADA-4CB1-A5A5-440C5EFE1A6E}"/>
            </c:ext>
          </c:extLst>
        </c:ser>
        <c:ser>
          <c:idx val="1"/>
          <c:order val="1"/>
          <c:tx>
            <c:strRef>
              <c:f>Sheet1!$C$1</c:f>
              <c:strCache>
                <c:ptCount val="1"/>
                <c:pt idx="0">
                  <c:v>median</c:v>
                </c:pt>
              </c:strCache>
            </c:strRef>
          </c:tx>
          <c:spPr>
            <a:ln>
              <a:solidFill>
                <a:schemeClr val="tx1"/>
              </a:solidFill>
            </a:ln>
          </c:spPr>
          <c:marker>
            <c:symbol val="none"/>
          </c:marker>
          <c:cat>
            <c:strRef>
              <c:f>Sheet1!$A$2:$A$5</c:f>
              <c:strCache>
                <c:ptCount val="4"/>
                <c:pt idx="0">
                  <c:v>age 23</c:v>
                </c:pt>
                <c:pt idx="1">
                  <c:v>age 33</c:v>
                </c:pt>
                <c:pt idx="2">
                  <c:v>age 42</c:v>
                </c:pt>
                <c:pt idx="3">
                  <c:v>age 50</c:v>
                </c:pt>
              </c:strCache>
            </c:strRef>
          </c:cat>
          <c:val>
            <c:numRef>
              <c:f>Sheet1!$C$2:$C$5</c:f>
              <c:numCache>
                <c:formatCode>General</c:formatCode>
                <c:ptCount val="4"/>
                <c:pt idx="0">
                  <c:v>338.45</c:v>
                </c:pt>
                <c:pt idx="1">
                  <c:v>452.45</c:v>
                </c:pt>
                <c:pt idx="2">
                  <c:v>501.38</c:v>
                </c:pt>
                <c:pt idx="3">
                  <c:v>742</c:v>
                </c:pt>
              </c:numCache>
            </c:numRef>
          </c:val>
          <c:smooth val="0"/>
          <c:extLst>
            <c:ext xmlns:c16="http://schemas.microsoft.com/office/drawing/2014/chart" uri="{C3380CC4-5D6E-409C-BE32-E72D297353CC}">
              <c16:uniqueId val="{00000001-4ADA-4CB1-A5A5-440C5EFE1A6E}"/>
            </c:ext>
          </c:extLst>
        </c:ser>
        <c:ser>
          <c:idx val="2"/>
          <c:order val="2"/>
          <c:tx>
            <c:strRef>
              <c:f>Sheet1!$D$1</c:f>
              <c:strCache>
                <c:ptCount val="1"/>
                <c:pt idx="0">
                  <c:v>10th centile </c:v>
                </c:pt>
              </c:strCache>
            </c:strRef>
          </c:tx>
          <c:spPr>
            <a:ln>
              <a:solidFill>
                <a:schemeClr val="tx1"/>
              </a:solidFill>
              <a:prstDash val="dash"/>
            </a:ln>
          </c:spPr>
          <c:marker>
            <c:symbol val="none"/>
          </c:marker>
          <c:cat>
            <c:strRef>
              <c:f>Sheet1!$A$2:$A$5</c:f>
              <c:strCache>
                <c:ptCount val="4"/>
                <c:pt idx="0">
                  <c:v>age 23</c:v>
                </c:pt>
                <c:pt idx="1">
                  <c:v>age 33</c:v>
                </c:pt>
                <c:pt idx="2">
                  <c:v>age 42</c:v>
                </c:pt>
                <c:pt idx="3">
                  <c:v>age 50</c:v>
                </c:pt>
              </c:strCache>
            </c:strRef>
          </c:cat>
          <c:val>
            <c:numRef>
              <c:f>Sheet1!$D$2:$D$5</c:f>
              <c:numCache>
                <c:formatCode>General</c:formatCode>
                <c:ptCount val="4"/>
                <c:pt idx="0">
                  <c:v>152.57</c:v>
                </c:pt>
                <c:pt idx="1">
                  <c:v>211.72</c:v>
                </c:pt>
                <c:pt idx="2" formatCode="0.00">
                  <c:v>222.8</c:v>
                </c:pt>
                <c:pt idx="3" formatCode="0.00">
                  <c:v>295</c:v>
                </c:pt>
              </c:numCache>
            </c:numRef>
          </c:val>
          <c:smooth val="0"/>
          <c:extLst>
            <c:ext xmlns:c16="http://schemas.microsoft.com/office/drawing/2014/chart" uri="{C3380CC4-5D6E-409C-BE32-E72D297353CC}">
              <c16:uniqueId val="{00000002-4ADA-4CB1-A5A5-440C5EFE1A6E}"/>
            </c:ext>
          </c:extLst>
        </c:ser>
        <c:dLbls>
          <c:showLegendKey val="0"/>
          <c:showVal val="0"/>
          <c:showCatName val="0"/>
          <c:showSerName val="0"/>
          <c:showPercent val="0"/>
          <c:showBubbleSize val="0"/>
        </c:dLbls>
        <c:hiLowLines/>
        <c:smooth val="0"/>
        <c:axId val="178505024"/>
        <c:axId val="181610384"/>
      </c:lineChart>
      <c:catAx>
        <c:axId val="178505024"/>
        <c:scaling>
          <c:orientation val="minMax"/>
        </c:scaling>
        <c:delete val="0"/>
        <c:axPos val="b"/>
        <c:numFmt formatCode="General" sourceLinked="0"/>
        <c:majorTickMark val="out"/>
        <c:minorTickMark val="none"/>
        <c:tickLblPos val="nextTo"/>
        <c:txPr>
          <a:bodyPr/>
          <a:lstStyle/>
          <a:p>
            <a:pPr>
              <a:defRPr sz="1600" baseline="0"/>
            </a:pPr>
            <a:endParaRPr lang="en-US"/>
          </a:p>
        </c:txPr>
        <c:crossAx val="181610384"/>
        <c:crosses val="autoZero"/>
        <c:auto val="1"/>
        <c:lblAlgn val="ctr"/>
        <c:lblOffset val="100"/>
        <c:noMultiLvlLbl val="0"/>
      </c:catAx>
      <c:valAx>
        <c:axId val="181610384"/>
        <c:scaling>
          <c:orientation val="minMax"/>
        </c:scaling>
        <c:delete val="0"/>
        <c:axPos val="l"/>
        <c:majorGridlines/>
        <c:title>
          <c:tx>
            <c:rich>
              <a:bodyPr rot="-5400000" vert="horz"/>
              <a:lstStyle/>
              <a:p>
                <a:pPr>
                  <a:defRPr sz="1600" b="0" baseline="0"/>
                </a:pPr>
                <a:r>
                  <a:rPr lang="en-US" sz="1600" b="0" baseline="0"/>
                  <a:t>Real </a:t>
                </a:r>
                <a:r>
                  <a:rPr lang="en-US" sz="1600" b="0" baseline="0" err="1"/>
                  <a:t>equivalised</a:t>
                </a:r>
                <a:r>
                  <a:rPr lang="en-US" sz="1600" b="0" baseline="0"/>
                  <a:t> weekly income</a:t>
                </a:r>
              </a:p>
            </c:rich>
          </c:tx>
          <c:overlay val="0"/>
        </c:title>
        <c:numFmt formatCode="General" sourceLinked="1"/>
        <c:majorTickMark val="out"/>
        <c:minorTickMark val="none"/>
        <c:tickLblPos val="nextTo"/>
        <c:crossAx val="178505024"/>
        <c:crosses val="autoZero"/>
        <c:crossBetween val="between"/>
      </c:valAx>
      <c:spPr>
        <a:ln>
          <a:solidFill>
            <a:schemeClr val="bg1">
              <a:lumMod val="75000"/>
            </a:schemeClr>
          </a:solidFill>
        </a:ln>
      </c:spPr>
    </c:plotArea>
    <c:legend>
      <c:legendPos val="r"/>
      <c:layout>
        <c:manualLayout>
          <c:xMode val="edge"/>
          <c:yMode val="edge"/>
          <c:x val="0.11920621901429"/>
          <c:y val="7.3793588301462307E-2"/>
          <c:w val="0.77894192913385796"/>
          <c:h val="7.0666791651043601E-2"/>
        </c:manualLayout>
      </c:layout>
      <c:overlay val="0"/>
      <c:txPr>
        <a:bodyPr/>
        <a:lstStyle/>
        <a:p>
          <a:pPr>
            <a:defRPr sz="1600" baseline="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160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1604"/>
          </a:xfrm>
          <a:prstGeom prst="rect">
            <a:avLst/>
          </a:prstGeom>
        </p:spPr>
        <p:txBody>
          <a:bodyPr vert="horz" lIns="91440" tIns="45720" rIns="91440" bIns="45720" rtlCol="0"/>
          <a:lstStyle>
            <a:lvl1pPr algn="r">
              <a:defRPr sz="1200"/>
            </a:lvl1pPr>
          </a:lstStyle>
          <a:p>
            <a:fld id="{DE96A184-625D-4448-BFEB-AA743C52F55D}" type="datetimeFigureOut">
              <a:rPr lang="en-GB" smtClean="0"/>
              <a:pPr/>
              <a:t>08/10/2025</a:t>
            </a:fld>
            <a:endParaRPr lang="en-GB"/>
          </a:p>
        </p:txBody>
      </p:sp>
      <p:sp>
        <p:nvSpPr>
          <p:cNvPr id="4" name="Slide Image Placeholder 3"/>
          <p:cNvSpPr>
            <a:spLocks noGrp="1" noRot="1" noChangeAspect="1"/>
          </p:cNvSpPr>
          <p:nvPr>
            <p:ph type="sldImg" idx="2"/>
          </p:nvPr>
        </p:nvSpPr>
        <p:spPr>
          <a:xfrm>
            <a:off x="460375" y="1225550"/>
            <a:ext cx="5876925" cy="33051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313"/>
            <a:ext cx="5438140" cy="385798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06447"/>
            <a:ext cx="2945659" cy="49160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06447"/>
            <a:ext cx="2945659" cy="491603"/>
          </a:xfrm>
          <a:prstGeom prst="rect">
            <a:avLst/>
          </a:prstGeom>
        </p:spPr>
        <p:txBody>
          <a:bodyPr vert="horz" lIns="91440" tIns="45720" rIns="91440" bIns="45720" rtlCol="0" anchor="b"/>
          <a:lstStyle>
            <a:lvl1pPr algn="r">
              <a:defRPr sz="1200"/>
            </a:lvl1pPr>
          </a:lstStyle>
          <a:p>
            <a:fld id="{9475822A-B8E1-427A-B59E-B148CA1D73B3}" type="slidenum">
              <a:rPr lang="en-GB" smtClean="0"/>
              <a:pPr/>
              <a:t>‹#›</a:t>
            </a:fld>
            <a:endParaRPr lang="en-GB"/>
          </a:p>
        </p:txBody>
      </p:sp>
    </p:spTree>
    <p:extLst>
      <p:ext uri="{BB962C8B-B14F-4D97-AF65-F5344CB8AC3E}">
        <p14:creationId xmlns:p14="http://schemas.microsoft.com/office/powerpoint/2010/main" val="424673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40a027c200_2_15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40a027c200_2_156:notes"/>
          <p:cNvSpPr txBox="1">
            <a:spLocks noGrp="1"/>
          </p:cNvSpPr>
          <p:nvPr>
            <p:ph type="body" idx="1"/>
          </p:nvPr>
        </p:nvSpPr>
        <p:spPr>
          <a:xfrm>
            <a:off x="685801" y="4400551"/>
            <a:ext cx="5486400" cy="3600451"/>
          </a:xfrm>
          <a:prstGeom prst="rect">
            <a:avLst/>
          </a:prstGeom>
          <a:noFill/>
          <a:ln>
            <a:noFill/>
          </a:ln>
        </p:spPr>
        <p:txBody>
          <a:bodyPr spcFirstLastPara="1" wrap="square" lIns="91425" tIns="45700" rIns="91425" bIns="45700" anchor="t" anchorCtr="0">
            <a:noAutofit/>
          </a:bodyPr>
          <a:lstStyle/>
          <a:p>
            <a:r>
              <a:rPr lang="en-GB" b="0" i="0" dirty="0">
                <a:solidFill>
                  <a:srgbClr val="002060"/>
                </a:solidFill>
                <a:effectLst/>
                <a:latin typeface="Arial" panose="020B0604020202020204" pitchFamily="34" charset="0"/>
              </a:rPr>
              <a:t>Healthy longevity in the 21</a:t>
            </a:r>
            <a:r>
              <a:rPr lang="en-GB" b="0" i="0" baseline="30000" dirty="0">
                <a:solidFill>
                  <a:srgbClr val="002060"/>
                </a:solidFill>
                <a:effectLst/>
                <a:latin typeface="Arial" panose="020B0604020202020204" pitchFamily="34" charset="0"/>
              </a:rPr>
              <a:t>st</a:t>
            </a:r>
            <a:r>
              <a:rPr lang="en-GB" b="0" i="0" dirty="0">
                <a:solidFill>
                  <a:srgbClr val="002060"/>
                </a:solidFill>
                <a:effectLst/>
                <a:latin typeface="Arial" panose="020B0604020202020204" pitchFamily="34" charset="0"/>
              </a:rPr>
              <a:t> century: A cross generational life course perspective</a:t>
            </a:r>
            <a:endParaRPr lang="en-GB" dirty="0"/>
          </a:p>
        </p:txBody>
      </p:sp>
      <p:sp>
        <p:nvSpPr>
          <p:cNvPr id="535" name="Google Shape;535;g40a027c200_2_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695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3F89-1949-E64B-AC42-D3BE5974B6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57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175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ED349BA-E264-4012-8827-B2DE73BA8F41}"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685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ED349BA-E264-4012-8827-B2DE73BA8F41}"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893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6406-08EE-A810-2CD1-5C2F3BBDE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8DBC1-7C56-DB31-A8EA-46849096F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CEB2B-F40B-9B51-037C-97A40652EC81}"/>
              </a:ext>
            </a:extLst>
          </p:cNvPr>
          <p:cNvSpPr>
            <a:spLocks noGrp="1"/>
          </p:cNvSpPr>
          <p:nvPr>
            <p:ph type="body" idx="1"/>
          </p:nvPr>
        </p:nvSpPr>
        <p:spPr/>
        <p:txBody>
          <a:bodyPr/>
          <a:lstStyle/>
          <a:p>
            <a:pPr marL="0" indent="0">
              <a:lnSpc>
                <a:spcPct val="150000"/>
              </a:lnSpc>
              <a:buFont typeface="Arial" panose="020B0604020202020204" pitchFamily="34" charset="0"/>
              <a:buNone/>
            </a:pPr>
            <a:r>
              <a:rPr lang="en-GB" sz="1100" b="1" dirty="0"/>
              <a:t>Trends for women</a:t>
            </a:r>
          </a:p>
          <a:p>
            <a:pPr marL="171450" indent="-171450">
              <a:lnSpc>
                <a:spcPct val="150000"/>
              </a:lnSpc>
              <a:buFont typeface="Arial" panose="020B0604020202020204" pitchFamily="34" charset="0"/>
              <a:buChar char="•"/>
            </a:pPr>
            <a:r>
              <a:rPr lang="en-GB" sz="1100" dirty="0"/>
              <a:t>Women’s work histories</a:t>
            </a:r>
            <a:r>
              <a:rPr lang="en-GB" sz="1100" baseline="0" dirty="0"/>
              <a:t> follow much different patterns, largely due to family responsibilities.</a:t>
            </a:r>
          </a:p>
          <a:p>
            <a:pPr marL="171450" indent="-171450">
              <a:lnSpc>
                <a:spcPct val="150000"/>
              </a:lnSpc>
              <a:buFont typeface="Arial" panose="020B0604020202020204" pitchFamily="34" charset="0"/>
              <a:buChar char="•"/>
            </a:pPr>
            <a:r>
              <a:rPr lang="en-GB" sz="1100" baseline="0" dirty="0"/>
              <a:t>Once again, the majority of women have been employed since their late teens.</a:t>
            </a:r>
          </a:p>
          <a:p>
            <a:pPr marL="171450" indent="-171450">
              <a:lnSpc>
                <a:spcPct val="150000"/>
              </a:lnSpc>
              <a:buFont typeface="Arial" panose="020B0604020202020204" pitchFamily="34" charset="0"/>
              <a:buChar char="•"/>
            </a:pPr>
            <a:r>
              <a:rPr lang="en-GB" sz="1100" baseline="0" dirty="0"/>
              <a:t>But the shape of the green shows the percentage of women staying home. It increases around the time most cohort members had young children at home. Most of the cohort (over 60%) were married by the time they reached their late 20s or early 30s and have stayed married. Relationship histories for the rest of the cohort are quite varied. Around 11-12% of the cohort have never married or cohabitated.</a:t>
            </a:r>
          </a:p>
          <a:p>
            <a:pPr marL="171450" indent="-171450">
              <a:lnSpc>
                <a:spcPct val="150000"/>
              </a:lnSpc>
              <a:buFont typeface="Arial" panose="020B0604020202020204" pitchFamily="34" charset="0"/>
              <a:buChar char="•"/>
            </a:pPr>
            <a:r>
              <a:rPr lang="en-GB" sz="1100" baseline="0" dirty="0"/>
              <a:t>Once again, unemployment (red) was highest in the early 1980s, and sickness (purple) is putting a growing number of the cohort women out of work as they age.</a:t>
            </a:r>
          </a:p>
        </p:txBody>
      </p:sp>
      <p:sp>
        <p:nvSpPr>
          <p:cNvPr id="4" name="Slide Number Placeholder 3">
            <a:extLst>
              <a:ext uri="{FF2B5EF4-FFF2-40B4-BE49-F238E27FC236}">
                <a16:creationId xmlns:a16="http://schemas.microsoft.com/office/drawing/2014/main" id="{BBD8C0F6-264C-0767-BB7F-95AF20573A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7ACE-D6C8-4DAE-BF47-BE4CABEAB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B2A1-49E6-75AD-E2F8-817A69A7E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B91D0-AF14-014F-96E9-9B223C553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C2EEB-B8A1-64C9-35C3-9F37164456F0}"/>
              </a:ext>
            </a:extLst>
          </p:cNvPr>
          <p:cNvSpPr>
            <a:spLocks noGrp="1"/>
          </p:cNvSpPr>
          <p:nvPr>
            <p:ph type="body" idx="1"/>
          </p:nvPr>
        </p:nvSpPr>
        <p:spPr/>
        <p:txBody>
          <a:bodyPr/>
          <a:lstStyle/>
          <a:p>
            <a:r>
              <a:rPr lang="en-US" dirty="0"/>
              <a:t>Before we had studies like these that link across generations – we couldn’t answer even basic questions, about xx</a:t>
            </a:r>
          </a:p>
          <a:p>
            <a:endParaRPr lang="en-US" dirty="0"/>
          </a:p>
          <a:p>
            <a:r>
              <a:rPr lang="en-US" dirty="0"/>
              <a:t>&amp; we relied on the narrow world of randomized trials to make causal inferences that now we do with confidence using longitudinal data</a:t>
            </a:r>
            <a:endParaRPr lang="en-GB" dirty="0"/>
          </a:p>
        </p:txBody>
      </p:sp>
      <p:sp>
        <p:nvSpPr>
          <p:cNvPr id="4" name="Slide Number Placeholder 3">
            <a:extLst>
              <a:ext uri="{FF2B5EF4-FFF2-40B4-BE49-F238E27FC236}">
                <a16:creationId xmlns:a16="http://schemas.microsoft.com/office/drawing/2014/main" id="{7BA4B121-B007-41CA-9686-520B5EFEF2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81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Long view for the common good and thank you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02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 and the way health develops is not static, it does not stay “good” or “bad” over our lives, the development of health is a dynamic process, that is shaped by a multitude of factors.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D6FAA7-6B9E-405B-B50D-F973B98B17D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75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70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George – the cohort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581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77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33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D6FAA7-6B9E-405B-B50D-F973B98B17D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091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5822A-B8E1-427A-B59E-B148CA1D73B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86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3F89-1949-E64B-AC42-D3BE5974B6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2675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 Id="rId4" Type="http://schemas.openxmlformats.org/officeDocument/2006/relationships/image" Target="../media/image3.emf"/></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 Id="rId4" Type="http://schemas.openxmlformats.org/officeDocument/2006/relationships/image" Target="../media/image3.emf"/></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 Id="rId4" Type="http://schemas.openxmlformats.org/officeDocument/2006/relationships/image" Target="../media/image3.emf"/></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 Id="rId4" Type="http://schemas.openxmlformats.org/officeDocument/2006/relationships/image" Target="../media/image3.emf"/></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Green title_black ">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4871100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chart or table- grey">
    <p:bg>
      <p:bgPr>
        <a:solidFill>
          <a:srgbClr val="82776A">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 or table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784699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lain section title (grey)">
  <p:cSld name="1_Plain section title (grey)">
    <p:bg>
      <p:bgPr>
        <a:solidFill>
          <a:srgbClr val="C9C4BD"/>
        </a:solidFill>
        <a:effectLst/>
      </p:bgPr>
    </p:bg>
    <p:spTree>
      <p:nvGrpSpPr>
        <p:cNvPr id="1" name="Shape 134"/>
        <p:cNvGrpSpPr/>
        <p:nvPr/>
      </p:nvGrpSpPr>
      <p:grpSpPr>
        <a:xfrm>
          <a:off x="0" y="0"/>
          <a:ext cx="0" cy="0"/>
          <a:chOff x="0" y="0"/>
          <a:chExt cx="0" cy="0"/>
        </a:xfrm>
      </p:grpSpPr>
      <p:sp>
        <p:nvSpPr>
          <p:cNvPr id="135" name="Google Shape;135;p33"/>
          <p:cNvSpPr txBox="1">
            <a:spLocks noGrp="1"/>
          </p:cNvSpPr>
          <p:nvPr>
            <p:ph type="ctrTitle"/>
          </p:nvPr>
        </p:nvSpPr>
        <p:spPr>
          <a:xfrm>
            <a:off x="1524000" y="1473351"/>
            <a:ext cx="9144000" cy="4107559"/>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36" name="Google Shape;136;p33"/>
          <p:cNvPicPr preferRelativeResize="0"/>
          <p:nvPr/>
        </p:nvPicPr>
        <p:blipFill rotWithShape="1">
          <a:blip r:embed="rId2">
            <a:alphaModFix/>
          </a:blip>
          <a:srcRect/>
          <a:stretch/>
        </p:blipFill>
        <p:spPr>
          <a:xfrm>
            <a:off x="10362082" y="182281"/>
            <a:ext cx="1800385" cy="1302219"/>
          </a:xfrm>
          <a:prstGeom prst="rect">
            <a:avLst/>
          </a:prstGeom>
          <a:noFill/>
          <a:ln>
            <a:noFill/>
          </a:ln>
        </p:spPr>
      </p:pic>
    </p:spTree>
    <p:extLst>
      <p:ext uri="{BB962C8B-B14F-4D97-AF65-F5344CB8AC3E}">
        <p14:creationId xmlns:p14="http://schemas.microsoft.com/office/powerpoint/2010/main" val="22479579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Infographic, 4 numbers">
  <p:cSld name="1_Infographic, 4 numbers">
    <p:bg>
      <p:bgPr>
        <a:solidFill>
          <a:schemeClr val="lt2"/>
        </a:solidFill>
        <a:effectLst/>
      </p:bgPr>
    </p:bg>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833882" y="472012"/>
            <a:ext cx="9537933"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39" name="Google Shape;139;p34"/>
          <p:cNvSpPr>
            <a:spLocks noGrp="1"/>
          </p:cNvSpPr>
          <p:nvPr>
            <p:ph type="pic" idx="2"/>
          </p:nvPr>
        </p:nvSpPr>
        <p:spPr>
          <a:xfrm>
            <a:off x="1321400" y="1986218"/>
            <a:ext cx="976313" cy="979487"/>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0" name="Google Shape;140;p34"/>
          <p:cNvSpPr txBox="1">
            <a:spLocks noGrp="1"/>
          </p:cNvSpPr>
          <p:nvPr>
            <p:ph type="body" idx="1"/>
          </p:nvPr>
        </p:nvSpPr>
        <p:spPr>
          <a:xfrm>
            <a:off x="2397723" y="1986218"/>
            <a:ext cx="3218307" cy="97948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1" name="Google Shape;141;p34"/>
          <p:cNvSpPr txBox="1">
            <a:spLocks noGrp="1"/>
          </p:cNvSpPr>
          <p:nvPr>
            <p:ph type="body" idx="3"/>
          </p:nvPr>
        </p:nvSpPr>
        <p:spPr>
          <a:xfrm>
            <a:off x="2385023" y="3076831"/>
            <a:ext cx="3051175" cy="4222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2" name="Google Shape;142;p34"/>
          <p:cNvSpPr>
            <a:spLocks noGrp="1"/>
          </p:cNvSpPr>
          <p:nvPr>
            <p:ph type="pic" idx="4"/>
          </p:nvPr>
        </p:nvSpPr>
        <p:spPr>
          <a:xfrm>
            <a:off x="1321398" y="4064871"/>
            <a:ext cx="976313" cy="828675"/>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3" name="Google Shape;143;p34"/>
          <p:cNvSpPr txBox="1">
            <a:spLocks noGrp="1"/>
          </p:cNvSpPr>
          <p:nvPr>
            <p:ph type="body" idx="5"/>
          </p:nvPr>
        </p:nvSpPr>
        <p:spPr>
          <a:xfrm>
            <a:off x="2397125" y="4065590"/>
            <a:ext cx="3038475" cy="107116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4" name="Google Shape;144;p34"/>
          <p:cNvSpPr txBox="1">
            <a:spLocks noGrp="1"/>
          </p:cNvSpPr>
          <p:nvPr>
            <p:ph type="body" idx="6"/>
          </p:nvPr>
        </p:nvSpPr>
        <p:spPr>
          <a:xfrm>
            <a:off x="2397125" y="5245719"/>
            <a:ext cx="3038475" cy="666749"/>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5" name="Google Shape;145;p34"/>
          <p:cNvSpPr txBox="1">
            <a:spLocks noGrp="1"/>
          </p:cNvSpPr>
          <p:nvPr>
            <p:ph type="body" idx="7"/>
          </p:nvPr>
        </p:nvSpPr>
        <p:spPr>
          <a:xfrm>
            <a:off x="6548438" y="2000782"/>
            <a:ext cx="1545237" cy="1498324"/>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6" name="Google Shape;146;p34"/>
          <p:cNvSpPr txBox="1">
            <a:spLocks noGrp="1"/>
          </p:cNvSpPr>
          <p:nvPr>
            <p:ph type="body" idx="8"/>
          </p:nvPr>
        </p:nvSpPr>
        <p:spPr>
          <a:xfrm>
            <a:off x="8327309" y="2109746"/>
            <a:ext cx="2325688" cy="97472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7" name="Google Shape;147;p34"/>
          <p:cNvSpPr>
            <a:spLocks noGrp="1"/>
          </p:cNvSpPr>
          <p:nvPr>
            <p:ph type="pic" idx="9"/>
          </p:nvPr>
        </p:nvSpPr>
        <p:spPr>
          <a:xfrm>
            <a:off x="9638271" y="2766574"/>
            <a:ext cx="790832" cy="606821"/>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8" name="Google Shape;148;p34"/>
          <p:cNvSpPr txBox="1">
            <a:spLocks noGrp="1"/>
          </p:cNvSpPr>
          <p:nvPr>
            <p:ph type="body" idx="13"/>
          </p:nvPr>
        </p:nvSpPr>
        <p:spPr>
          <a:xfrm>
            <a:off x="6548437" y="4065589"/>
            <a:ext cx="2347912" cy="1071561"/>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9" name="Google Shape;149;p34"/>
          <p:cNvSpPr>
            <a:spLocks noGrp="1"/>
          </p:cNvSpPr>
          <p:nvPr>
            <p:ph type="pic" idx="14"/>
          </p:nvPr>
        </p:nvSpPr>
        <p:spPr>
          <a:xfrm>
            <a:off x="9280526" y="4479926"/>
            <a:ext cx="1025525" cy="993775"/>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0" name="Google Shape;150;p34"/>
          <p:cNvSpPr txBox="1">
            <a:spLocks noGrp="1"/>
          </p:cNvSpPr>
          <p:nvPr>
            <p:ph type="body" idx="15"/>
          </p:nvPr>
        </p:nvSpPr>
        <p:spPr>
          <a:xfrm>
            <a:off x="6548438" y="5273675"/>
            <a:ext cx="2644775" cy="6381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51" name="Google Shape;151;p34"/>
          <p:cNvPicPr preferRelativeResize="0"/>
          <p:nvPr/>
        </p:nvPicPr>
        <p:blipFill rotWithShape="1">
          <a:blip r:embed="rId2">
            <a:alphaModFix/>
          </a:blip>
          <a:srcRect/>
          <a:stretch/>
        </p:blipFill>
        <p:spPr>
          <a:xfrm>
            <a:off x="10371815" y="172185"/>
            <a:ext cx="1795471" cy="1298667"/>
          </a:xfrm>
          <a:prstGeom prst="rect">
            <a:avLst/>
          </a:prstGeom>
          <a:noFill/>
          <a:ln>
            <a:noFill/>
          </a:ln>
        </p:spPr>
      </p:pic>
      <p:cxnSp>
        <p:nvCxnSpPr>
          <p:cNvPr id="152" name="Google Shape;152;p34"/>
          <p:cNvCxnSpPr/>
          <p:nvPr/>
        </p:nvCxnSpPr>
        <p:spPr>
          <a:xfrm>
            <a:off x="1046330" y="3623249"/>
            <a:ext cx="9606668" cy="0"/>
          </a:xfrm>
          <a:prstGeom prst="straightConnector1">
            <a:avLst/>
          </a:prstGeom>
          <a:noFill/>
          <a:ln w="9525" cap="flat" cmpd="sng">
            <a:solidFill>
              <a:schemeClr val="lt1"/>
            </a:solidFill>
            <a:prstDash val="dash"/>
            <a:miter lim="800000"/>
            <a:headEnd type="none" w="sm" len="sm"/>
            <a:tailEnd type="none" w="sm" len="sm"/>
          </a:ln>
        </p:spPr>
      </p:cxnSp>
      <p:cxnSp>
        <p:nvCxnSpPr>
          <p:cNvPr id="153" name="Google Shape;153;p34"/>
          <p:cNvCxnSpPr/>
          <p:nvPr/>
        </p:nvCxnSpPr>
        <p:spPr>
          <a:xfrm>
            <a:off x="5849663" y="2109745"/>
            <a:ext cx="0" cy="3578352"/>
          </a:xfrm>
          <a:prstGeom prst="straightConnector1">
            <a:avLst/>
          </a:prstGeom>
          <a:noFill/>
          <a:ln w="9525" cap="flat" cmpd="sng">
            <a:solidFill>
              <a:schemeClr val="lt1"/>
            </a:solidFill>
            <a:prstDash val="dash"/>
            <a:miter lim="800000"/>
            <a:headEnd type="none" w="sm" len="sm"/>
            <a:tailEnd type="none" w="sm" len="sm"/>
          </a:ln>
        </p:spPr>
      </p:cxnSp>
    </p:spTree>
    <p:extLst>
      <p:ext uri="{BB962C8B-B14F-4D97-AF65-F5344CB8AC3E}">
        <p14:creationId xmlns:p14="http://schemas.microsoft.com/office/powerpoint/2010/main" val="34299206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Infographic, 3 numbers">
  <p:cSld name="1_Infographic, 3 numbers">
    <p:bg>
      <p:bgPr>
        <a:solidFill>
          <a:srgbClr val="82776A">
            <a:alpha val="60784"/>
          </a:srgbClr>
        </a:solidFill>
        <a:effectLst/>
      </p:bgPr>
    </p:bg>
    <p:spTree>
      <p:nvGrpSpPr>
        <p:cNvPr id="1" name="Shape 154"/>
        <p:cNvGrpSpPr/>
        <p:nvPr/>
      </p:nvGrpSpPr>
      <p:grpSpPr>
        <a:xfrm>
          <a:off x="0" y="0"/>
          <a:ext cx="0" cy="0"/>
          <a:chOff x="0" y="0"/>
          <a:chExt cx="0" cy="0"/>
        </a:xfrm>
      </p:grpSpPr>
      <p:sp>
        <p:nvSpPr>
          <p:cNvPr id="155" name="Google Shape;155;p35"/>
          <p:cNvSpPr txBox="1">
            <a:spLocks noGrp="1"/>
          </p:cNvSpPr>
          <p:nvPr>
            <p:ph type="title"/>
          </p:nvPr>
        </p:nvSpPr>
        <p:spPr>
          <a:xfrm>
            <a:off x="833882" y="472012"/>
            <a:ext cx="9537933"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56" name="Google Shape;156;p35"/>
          <p:cNvSpPr>
            <a:spLocks noGrp="1"/>
          </p:cNvSpPr>
          <p:nvPr>
            <p:ph type="pic" idx="2"/>
          </p:nvPr>
        </p:nvSpPr>
        <p:spPr>
          <a:xfrm>
            <a:off x="1321400" y="1986218"/>
            <a:ext cx="976313" cy="979487"/>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7" name="Google Shape;157;p35"/>
          <p:cNvSpPr txBox="1">
            <a:spLocks noGrp="1"/>
          </p:cNvSpPr>
          <p:nvPr>
            <p:ph type="body" idx="1"/>
          </p:nvPr>
        </p:nvSpPr>
        <p:spPr>
          <a:xfrm>
            <a:off x="2397723" y="1986218"/>
            <a:ext cx="3218307" cy="97948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8" name="Google Shape;158;p35"/>
          <p:cNvSpPr txBox="1">
            <a:spLocks noGrp="1"/>
          </p:cNvSpPr>
          <p:nvPr>
            <p:ph type="body" idx="3"/>
          </p:nvPr>
        </p:nvSpPr>
        <p:spPr>
          <a:xfrm>
            <a:off x="2385023" y="3076831"/>
            <a:ext cx="3051175" cy="4222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9" name="Google Shape;159;p35"/>
          <p:cNvSpPr>
            <a:spLocks noGrp="1"/>
          </p:cNvSpPr>
          <p:nvPr>
            <p:ph type="pic" idx="4"/>
          </p:nvPr>
        </p:nvSpPr>
        <p:spPr>
          <a:xfrm>
            <a:off x="5935892" y="4065590"/>
            <a:ext cx="2157784" cy="1831484"/>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0" name="Google Shape;160;p35"/>
          <p:cNvSpPr txBox="1">
            <a:spLocks noGrp="1"/>
          </p:cNvSpPr>
          <p:nvPr>
            <p:ph type="body" idx="5"/>
          </p:nvPr>
        </p:nvSpPr>
        <p:spPr>
          <a:xfrm>
            <a:off x="2734759" y="4065590"/>
            <a:ext cx="3038475" cy="107116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1" name="Google Shape;161;p35"/>
          <p:cNvSpPr txBox="1">
            <a:spLocks noGrp="1"/>
          </p:cNvSpPr>
          <p:nvPr>
            <p:ph type="body" idx="6"/>
          </p:nvPr>
        </p:nvSpPr>
        <p:spPr>
          <a:xfrm>
            <a:off x="2734759" y="5245719"/>
            <a:ext cx="3038475" cy="666749"/>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2" name="Google Shape;162;p35"/>
          <p:cNvSpPr txBox="1">
            <a:spLocks noGrp="1"/>
          </p:cNvSpPr>
          <p:nvPr>
            <p:ph type="body" idx="7"/>
          </p:nvPr>
        </p:nvSpPr>
        <p:spPr>
          <a:xfrm>
            <a:off x="6548438" y="2000782"/>
            <a:ext cx="1545237" cy="1498324"/>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3" name="Google Shape;163;p35"/>
          <p:cNvSpPr txBox="1">
            <a:spLocks noGrp="1"/>
          </p:cNvSpPr>
          <p:nvPr>
            <p:ph type="body" idx="8"/>
          </p:nvPr>
        </p:nvSpPr>
        <p:spPr>
          <a:xfrm>
            <a:off x="8327309" y="2109746"/>
            <a:ext cx="2325688" cy="97472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4" name="Google Shape;164;p35"/>
          <p:cNvSpPr>
            <a:spLocks noGrp="1"/>
          </p:cNvSpPr>
          <p:nvPr>
            <p:ph type="pic" idx="9"/>
          </p:nvPr>
        </p:nvSpPr>
        <p:spPr>
          <a:xfrm>
            <a:off x="9638271" y="2766574"/>
            <a:ext cx="790832" cy="606821"/>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65" name="Google Shape;165;p35"/>
          <p:cNvPicPr preferRelativeResize="0"/>
          <p:nvPr/>
        </p:nvPicPr>
        <p:blipFill rotWithShape="1">
          <a:blip r:embed="rId2">
            <a:alphaModFix/>
          </a:blip>
          <a:srcRect/>
          <a:stretch/>
        </p:blipFill>
        <p:spPr>
          <a:xfrm>
            <a:off x="10371815" y="172185"/>
            <a:ext cx="1795471" cy="1298667"/>
          </a:xfrm>
          <a:prstGeom prst="rect">
            <a:avLst/>
          </a:prstGeom>
          <a:noFill/>
          <a:ln>
            <a:noFill/>
          </a:ln>
        </p:spPr>
      </p:pic>
      <p:cxnSp>
        <p:nvCxnSpPr>
          <p:cNvPr id="166" name="Google Shape;166;p35"/>
          <p:cNvCxnSpPr/>
          <p:nvPr/>
        </p:nvCxnSpPr>
        <p:spPr>
          <a:xfrm>
            <a:off x="1046330" y="3623249"/>
            <a:ext cx="9606668" cy="0"/>
          </a:xfrm>
          <a:prstGeom prst="straightConnector1">
            <a:avLst/>
          </a:prstGeom>
          <a:noFill/>
          <a:ln w="9525" cap="flat" cmpd="sng">
            <a:solidFill>
              <a:schemeClr val="lt1"/>
            </a:solidFill>
            <a:prstDash val="dash"/>
            <a:miter lim="800000"/>
            <a:headEnd type="none" w="sm" len="sm"/>
            <a:tailEnd type="none" w="sm" len="sm"/>
          </a:ln>
        </p:spPr>
      </p:cxnSp>
    </p:spTree>
    <p:extLst>
      <p:ext uri="{BB962C8B-B14F-4D97-AF65-F5344CB8AC3E}">
        <p14:creationId xmlns:p14="http://schemas.microsoft.com/office/powerpoint/2010/main" val="2181458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Infographic, 2 numbers">
  <p:cSld name="1_Infographic, 2 numbers">
    <p:bg>
      <p:bgPr>
        <a:solidFill>
          <a:schemeClr val="accent1">
            <a:alpha val="50980"/>
          </a:schemeClr>
        </a:solidFill>
        <a:effectLst/>
      </p:bgPr>
    </p:bg>
    <p:spTree>
      <p:nvGrpSpPr>
        <p:cNvPr id="1" name="Shape 167"/>
        <p:cNvGrpSpPr/>
        <p:nvPr/>
      </p:nvGrpSpPr>
      <p:grpSpPr>
        <a:xfrm>
          <a:off x="0" y="0"/>
          <a:ext cx="0" cy="0"/>
          <a:chOff x="0" y="0"/>
          <a:chExt cx="0" cy="0"/>
        </a:xfrm>
      </p:grpSpPr>
      <p:sp>
        <p:nvSpPr>
          <p:cNvPr id="168" name="Google Shape;168;p36"/>
          <p:cNvSpPr txBox="1">
            <a:spLocks noGrp="1"/>
          </p:cNvSpPr>
          <p:nvPr>
            <p:ph type="title"/>
          </p:nvPr>
        </p:nvSpPr>
        <p:spPr>
          <a:xfrm>
            <a:off x="833882" y="472012"/>
            <a:ext cx="9537933"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69" name="Google Shape;169;p36"/>
          <p:cNvSpPr>
            <a:spLocks noGrp="1"/>
          </p:cNvSpPr>
          <p:nvPr>
            <p:ph type="pic" idx="2"/>
          </p:nvPr>
        </p:nvSpPr>
        <p:spPr>
          <a:xfrm>
            <a:off x="1321400" y="3068902"/>
            <a:ext cx="976313" cy="979487"/>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0" name="Google Shape;170;p36"/>
          <p:cNvSpPr txBox="1">
            <a:spLocks noGrp="1"/>
          </p:cNvSpPr>
          <p:nvPr>
            <p:ph type="body" idx="1"/>
          </p:nvPr>
        </p:nvSpPr>
        <p:spPr>
          <a:xfrm>
            <a:off x="2397723" y="3068902"/>
            <a:ext cx="3218307" cy="97948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1" name="Google Shape;171;p36"/>
          <p:cNvSpPr txBox="1">
            <a:spLocks noGrp="1"/>
          </p:cNvSpPr>
          <p:nvPr>
            <p:ph type="body" idx="3"/>
          </p:nvPr>
        </p:nvSpPr>
        <p:spPr>
          <a:xfrm>
            <a:off x="2385023" y="4159513"/>
            <a:ext cx="3051175" cy="4222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2" name="Google Shape;172;p36"/>
          <p:cNvSpPr txBox="1">
            <a:spLocks noGrp="1"/>
          </p:cNvSpPr>
          <p:nvPr>
            <p:ph type="body" idx="4"/>
          </p:nvPr>
        </p:nvSpPr>
        <p:spPr>
          <a:xfrm>
            <a:off x="6425778" y="3075825"/>
            <a:ext cx="1545237" cy="1498324"/>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3" name="Google Shape;173;p36"/>
          <p:cNvSpPr txBox="1">
            <a:spLocks noGrp="1"/>
          </p:cNvSpPr>
          <p:nvPr>
            <p:ph type="body" idx="5"/>
          </p:nvPr>
        </p:nvSpPr>
        <p:spPr>
          <a:xfrm>
            <a:off x="8204648" y="3184788"/>
            <a:ext cx="2325688" cy="97472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4" name="Google Shape;174;p36"/>
          <p:cNvSpPr>
            <a:spLocks noGrp="1"/>
          </p:cNvSpPr>
          <p:nvPr>
            <p:ph type="pic" idx="6"/>
          </p:nvPr>
        </p:nvSpPr>
        <p:spPr>
          <a:xfrm>
            <a:off x="9515611" y="3841616"/>
            <a:ext cx="790832" cy="606821"/>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75" name="Google Shape;175;p36"/>
          <p:cNvPicPr preferRelativeResize="0"/>
          <p:nvPr/>
        </p:nvPicPr>
        <p:blipFill rotWithShape="1">
          <a:blip r:embed="rId2">
            <a:alphaModFix/>
          </a:blip>
          <a:srcRect/>
          <a:stretch/>
        </p:blipFill>
        <p:spPr>
          <a:xfrm>
            <a:off x="10371815" y="172185"/>
            <a:ext cx="1795471" cy="1298667"/>
          </a:xfrm>
          <a:prstGeom prst="rect">
            <a:avLst/>
          </a:prstGeom>
          <a:noFill/>
          <a:ln>
            <a:noFill/>
          </a:ln>
        </p:spPr>
      </p:pic>
      <p:cxnSp>
        <p:nvCxnSpPr>
          <p:cNvPr id="176" name="Google Shape;176;p36"/>
          <p:cNvCxnSpPr/>
          <p:nvPr/>
        </p:nvCxnSpPr>
        <p:spPr>
          <a:xfrm>
            <a:off x="5849663" y="2109745"/>
            <a:ext cx="0" cy="3578352"/>
          </a:xfrm>
          <a:prstGeom prst="straightConnector1">
            <a:avLst/>
          </a:prstGeom>
          <a:noFill/>
          <a:ln w="9525" cap="flat" cmpd="sng">
            <a:solidFill>
              <a:schemeClr val="lt1"/>
            </a:solidFill>
            <a:prstDash val="dash"/>
            <a:miter lim="800000"/>
            <a:headEnd type="none" w="sm" len="sm"/>
            <a:tailEnd type="none" w="sm" len="sm"/>
          </a:ln>
        </p:spPr>
      </p:cxnSp>
    </p:spTree>
    <p:extLst>
      <p:ext uri="{BB962C8B-B14F-4D97-AF65-F5344CB8AC3E}">
        <p14:creationId xmlns:p14="http://schemas.microsoft.com/office/powerpoint/2010/main" val="2783187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ubtitle and flexible content-colour">
  <p:cSld name="3_Title, subtitle and flexible content-colour">
    <p:bg>
      <p:bgPr>
        <a:solidFill>
          <a:srgbClr val="65BCD4"/>
        </a:solidFill>
        <a:effectLst/>
      </p:bgPr>
    </p:bg>
    <p:spTree>
      <p:nvGrpSpPr>
        <p:cNvPr id="1" name="Shape 177"/>
        <p:cNvGrpSpPr/>
        <p:nvPr/>
      </p:nvGrpSpPr>
      <p:grpSpPr>
        <a:xfrm>
          <a:off x="0" y="0"/>
          <a:ext cx="0" cy="0"/>
          <a:chOff x="0" y="0"/>
          <a:chExt cx="0" cy="0"/>
        </a:xfrm>
      </p:grpSpPr>
      <p:sp>
        <p:nvSpPr>
          <p:cNvPr id="178" name="Google Shape;178;p37"/>
          <p:cNvSpPr txBox="1">
            <a:spLocks noGrp="1"/>
          </p:cNvSpPr>
          <p:nvPr>
            <p:ph type="title"/>
          </p:nvPr>
        </p:nvSpPr>
        <p:spPr>
          <a:xfrm>
            <a:off x="822306" y="477491"/>
            <a:ext cx="9515609" cy="411853"/>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79" name="Google Shape;179;p37"/>
          <p:cNvSpPr txBox="1">
            <a:spLocks noGrp="1"/>
          </p:cNvSpPr>
          <p:nvPr>
            <p:ph type="body" idx="1"/>
          </p:nvPr>
        </p:nvSpPr>
        <p:spPr>
          <a:xfrm>
            <a:off x="822306" y="1047366"/>
            <a:ext cx="9515609" cy="736220"/>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1700"/>
              <a:buFont typeface="Arial"/>
              <a:buNone/>
              <a:defRPr sz="2267" b="0"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80" name="Google Shape;180;p37"/>
          <p:cNvSpPr txBox="1">
            <a:spLocks noGrp="1"/>
          </p:cNvSpPr>
          <p:nvPr>
            <p:ph type="body" idx="2"/>
          </p:nvPr>
        </p:nvSpPr>
        <p:spPr>
          <a:xfrm>
            <a:off x="822307" y="2289375"/>
            <a:ext cx="9429368" cy="3940175"/>
          </a:xfrm>
          <a:prstGeom prst="rect">
            <a:avLst/>
          </a:prstGeom>
          <a:noFill/>
          <a:ln>
            <a:noFill/>
          </a:ln>
        </p:spPr>
        <p:txBody>
          <a:bodyPr spcFirstLastPara="1" wrap="square" lIns="68575" tIns="34275" rIns="68575" bIns="34275"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81" name="Google Shape;181;p37"/>
          <p:cNvPicPr preferRelativeResize="0"/>
          <p:nvPr/>
        </p:nvPicPr>
        <p:blipFill rotWithShape="1">
          <a:blip r:embed="rId2">
            <a:alphaModFix/>
          </a:blip>
          <a:srcRect/>
          <a:stretch/>
        </p:blipFill>
        <p:spPr>
          <a:xfrm>
            <a:off x="10362081" y="176119"/>
            <a:ext cx="1793487" cy="1297231"/>
          </a:xfrm>
          <a:prstGeom prst="rect">
            <a:avLst/>
          </a:prstGeom>
          <a:noFill/>
          <a:ln>
            <a:noFill/>
          </a:ln>
        </p:spPr>
      </p:pic>
    </p:spTree>
    <p:extLst>
      <p:ext uri="{BB962C8B-B14F-4D97-AF65-F5344CB8AC3E}">
        <p14:creationId xmlns:p14="http://schemas.microsoft.com/office/powerpoint/2010/main" val="3882732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Title, map and key">
  <p:cSld name="2_Title, map and key">
    <p:bg>
      <p:bgPr>
        <a:solidFill>
          <a:schemeClr val="lt1">
            <a:alpha val="60784"/>
          </a:schemeClr>
        </a:solidFill>
        <a:effectLst/>
      </p:bgPr>
    </p:bg>
    <p:spTree>
      <p:nvGrpSpPr>
        <p:cNvPr id="1" name="Shape 182"/>
        <p:cNvGrpSpPr/>
        <p:nvPr/>
      </p:nvGrpSpPr>
      <p:grpSpPr>
        <a:xfrm>
          <a:off x="0" y="0"/>
          <a:ext cx="0" cy="0"/>
          <a:chOff x="0" y="0"/>
          <a:chExt cx="0" cy="0"/>
        </a:xfrm>
      </p:grpSpPr>
      <p:pic>
        <p:nvPicPr>
          <p:cNvPr id="183" name="Google Shape;183;p38"/>
          <p:cNvPicPr preferRelativeResize="0"/>
          <p:nvPr/>
        </p:nvPicPr>
        <p:blipFill rotWithShape="1">
          <a:blip r:embed="rId2">
            <a:alphaModFix/>
          </a:blip>
          <a:srcRect/>
          <a:stretch/>
        </p:blipFill>
        <p:spPr>
          <a:xfrm>
            <a:off x="4217265" y="-3564101"/>
            <a:ext cx="7770708" cy="10996532"/>
          </a:xfrm>
          <a:prstGeom prst="rect">
            <a:avLst/>
          </a:prstGeom>
          <a:noFill/>
          <a:ln>
            <a:noFill/>
          </a:ln>
        </p:spPr>
      </p:pic>
      <p:pic>
        <p:nvPicPr>
          <p:cNvPr id="184" name="Google Shape;184;p38"/>
          <p:cNvPicPr preferRelativeResize="0"/>
          <p:nvPr/>
        </p:nvPicPr>
        <p:blipFill rotWithShape="1">
          <a:blip r:embed="rId3">
            <a:alphaModFix/>
          </a:blip>
          <a:srcRect/>
          <a:stretch/>
        </p:blipFill>
        <p:spPr>
          <a:xfrm>
            <a:off x="10362081" y="185712"/>
            <a:ext cx="1780224" cy="1287637"/>
          </a:xfrm>
          <a:prstGeom prst="rect">
            <a:avLst/>
          </a:prstGeom>
          <a:noFill/>
          <a:ln>
            <a:noFill/>
          </a:ln>
        </p:spPr>
      </p:pic>
      <p:sp>
        <p:nvSpPr>
          <p:cNvPr id="185" name="Google Shape;185;p38"/>
          <p:cNvSpPr txBox="1">
            <a:spLocks noGrp="1"/>
          </p:cNvSpPr>
          <p:nvPr>
            <p:ph type="title"/>
          </p:nvPr>
        </p:nvSpPr>
        <p:spPr>
          <a:xfrm>
            <a:off x="838200" y="482758"/>
            <a:ext cx="6131011" cy="59870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86" name="Google Shape;186;p38"/>
          <p:cNvSpPr txBox="1">
            <a:spLocks noGrp="1"/>
          </p:cNvSpPr>
          <p:nvPr>
            <p:ph type="body" idx="1"/>
          </p:nvPr>
        </p:nvSpPr>
        <p:spPr>
          <a:xfrm>
            <a:off x="1288851" y="1473951"/>
            <a:ext cx="3941763" cy="4967288"/>
          </a:xfrm>
          <a:prstGeom prst="rect">
            <a:avLst/>
          </a:prstGeom>
          <a:noFill/>
          <a:ln>
            <a:noFill/>
          </a:ln>
        </p:spPr>
        <p:txBody>
          <a:bodyPr spcFirstLastPara="1" wrap="square" lIns="0" tIns="0" rIns="0" bIns="0" anchor="t" anchorCtr="0"/>
          <a:lstStyle>
            <a:lvl1pPr marL="609585" marR="0" lvl="0" indent="-448722" algn="l" rtl="0">
              <a:lnSpc>
                <a:spcPct val="100000"/>
              </a:lnSpc>
              <a:spcBef>
                <a:spcPts val="1067"/>
              </a:spcBef>
              <a:spcAft>
                <a:spcPts val="0"/>
              </a:spcAft>
              <a:buClr>
                <a:srgbClr val="2D8AA3"/>
              </a:buClr>
              <a:buSzPts val="1700"/>
              <a:buFont typeface="Noto Sans Symbols"/>
              <a:buChar char="▪"/>
              <a:defRPr sz="2267" b="0" i="0" u="none" strike="noStrike" cap="none">
                <a:solidFill>
                  <a:srgbClr val="564F46"/>
                </a:solidFill>
                <a:latin typeface="Arial"/>
                <a:ea typeface="Arial"/>
                <a:cs typeface="Arial"/>
                <a:sym typeface="Arial"/>
              </a:defRPr>
            </a:lvl1pPr>
            <a:lvl2pPr marL="1219170" marR="0" lvl="1" indent="-431789" algn="l" rtl="0">
              <a:lnSpc>
                <a:spcPct val="90000"/>
              </a:lnSpc>
              <a:spcBef>
                <a:spcPts val="1067"/>
              </a:spcBef>
              <a:spcAft>
                <a:spcPts val="0"/>
              </a:spcAft>
              <a:buClr>
                <a:srgbClr val="2D8AA3"/>
              </a:buClr>
              <a:buSzPts val="1500"/>
              <a:buFont typeface="Arial"/>
              <a:buChar char="̶"/>
              <a:defRPr sz="2000" b="0" i="0" u="none" strike="noStrike" cap="none">
                <a:solidFill>
                  <a:srgbClr val="564F46"/>
                </a:solidFill>
                <a:latin typeface="Arial"/>
                <a:ea typeface="Arial"/>
                <a:cs typeface="Arial"/>
                <a:sym typeface="Arial"/>
              </a:defRPr>
            </a:lvl2pPr>
            <a:lvl3pPr marL="1828754" marR="0" lvl="2" indent="-431789" algn="l" rtl="0">
              <a:lnSpc>
                <a:spcPct val="90000"/>
              </a:lnSpc>
              <a:spcBef>
                <a:spcPts val="1067"/>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921044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Title Slide">
  <p:cSld name="4_Title Slide">
    <p:bg>
      <p:bgPr>
        <a:solidFill>
          <a:srgbClr val="DBD7D3">
            <a:alpha val="80000"/>
          </a:srgbClr>
        </a:solidFill>
        <a:effectLst/>
      </p:bgPr>
    </p:bg>
    <p:spTree>
      <p:nvGrpSpPr>
        <p:cNvPr id="1" name="Shape 187"/>
        <p:cNvGrpSpPr/>
        <p:nvPr/>
      </p:nvGrpSpPr>
      <p:grpSpPr>
        <a:xfrm>
          <a:off x="0" y="0"/>
          <a:ext cx="0" cy="0"/>
          <a:chOff x="0" y="0"/>
          <a:chExt cx="0" cy="0"/>
        </a:xfrm>
      </p:grpSpPr>
      <p:pic>
        <p:nvPicPr>
          <p:cNvPr id="188" name="Google Shape;188;p39"/>
          <p:cNvPicPr preferRelativeResize="0"/>
          <p:nvPr/>
        </p:nvPicPr>
        <p:blipFill rotWithShape="1">
          <a:blip r:embed="rId2">
            <a:alphaModFix/>
          </a:blip>
          <a:srcRect/>
          <a:stretch/>
        </p:blipFill>
        <p:spPr>
          <a:xfrm>
            <a:off x="640206" y="-10447579"/>
            <a:ext cx="11360543" cy="17305580"/>
          </a:xfrm>
          <a:prstGeom prst="rect">
            <a:avLst/>
          </a:prstGeom>
          <a:noFill/>
          <a:ln>
            <a:noFill/>
          </a:ln>
        </p:spPr>
      </p:pic>
      <p:pic>
        <p:nvPicPr>
          <p:cNvPr id="189" name="Google Shape;189;p39"/>
          <p:cNvPicPr preferRelativeResize="0"/>
          <p:nvPr/>
        </p:nvPicPr>
        <p:blipFill rotWithShape="1">
          <a:blip r:embed="rId3">
            <a:alphaModFix/>
          </a:blip>
          <a:srcRect/>
          <a:stretch/>
        </p:blipFill>
        <p:spPr>
          <a:xfrm>
            <a:off x="10362081" y="185712"/>
            <a:ext cx="1780224" cy="1287637"/>
          </a:xfrm>
          <a:prstGeom prst="rect">
            <a:avLst/>
          </a:prstGeom>
          <a:noFill/>
          <a:ln>
            <a:noFill/>
          </a:ln>
        </p:spPr>
      </p:pic>
      <p:sp>
        <p:nvSpPr>
          <p:cNvPr id="190" name="Google Shape;190;p39"/>
          <p:cNvSpPr txBox="1">
            <a:spLocks noGrp="1"/>
          </p:cNvSpPr>
          <p:nvPr>
            <p:ph type="title"/>
          </p:nvPr>
        </p:nvSpPr>
        <p:spPr>
          <a:xfrm>
            <a:off x="838200" y="480877"/>
            <a:ext cx="9347600" cy="502972"/>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91" name="Google Shape;191;p39"/>
          <p:cNvSpPr txBox="1">
            <a:spLocks noGrp="1"/>
          </p:cNvSpPr>
          <p:nvPr>
            <p:ph type="body" idx="1"/>
          </p:nvPr>
        </p:nvSpPr>
        <p:spPr>
          <a:xfrm>
            <a:off x="1312202" y="1473351"/>
            <a:ext cx="4683725" cy="4436075"/>
          </a:xfrm>
          <a:prstGeom prst="rect">
            <a:avLst/>
          </a:prstGeom>
          <a:noFill/>
          <a:ln>
            <a:noFill/>
          </a:ln>
        </p:spPr>
        <p:txBody>
          <a:bodyPr spcFirstLastPara="1" wrap="square" lIns="0" tIns="0" rIns="0" bIns="34275" anchor="t" anchorCtr="0"/>
          <a:lstStyle>
            <a:lvl1pPr marL="609585" marR="0" lvl="0" indent="-304792" algn="l" rtl="0">
              <a:lnSpc>
                <a:spcPct val="90000"/>
              </a:lnSpc>
              <a:spcBef>
                <a:spcPts val="0"/>
              </a:spcBef>
              <a:spcAft>
                <a:spcPts val="0"/>
              </a:spcAft>
              <a:buClr>
                <a:srgbClr val="3F3F3F"/>
              </a:buClr>
              <a:buSzPts val="1700"/>
              <a:buFont typeface="Arial"/>
              <a:buNone/>
              <a:defRPr sz="2267" b="0" i="0" u="none" strike="noStrike" cap="none">
                <a:solidFill>
                  <a:srgbClr val="3F3F3F"/>
                </a:solidFill>
                <a:latin typeface="Arial"/>
                <a:ea typeface="Arial"/>
                <a:cs typeface="Arial"/>
                <a:sym typeface="Arial"/>
              </a:defRPr>
            </a:lvl1pPr>
            <a:lvl2pPr marL="1219170" marR="0" lvl="1" indent="-304792" algn="l" rtl="0">
              <a:lnSpc>
                <a:spcPct val="90000"/>
              </a:lnSpc>
              <a:spcBef>
                <a:spcPts val="2267"/>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493702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ulleted list">
  <p:cSld name="1_bulleted list">
    <p:spTree>
      <p:nvGrpSpPr>
        <p:cNvPr id="1" name="Shape 192"/>
        <p:cNvGrpSpPr/>
        <p:nvPr/>
      </p:nvGrpSpPr>
      <p:grpSpPr>
        <a:xfrm>
          <a:off x="0" y="0"/>
          <a:ext cx="0" cy="0"/>
          <a:chOff x="0" y="0"/>
          <a:chExt cx="0" cy="0"/>
        </a:xfrm>
      </p:grpSpPr>
      <p:sp>
        <p:nvSpPr>
          <p:cNvPr id="193" name="Google Shape;193;p40"/>
          <p:cNvSpPr txBox="1">
            <a:spLocks noGrp="1"/>
          </p:cNvSpPr>
          <p:nvPr>
            <p:ph type="body" idx="1"/>
          </p:nvPr>
        </p:nvSpPr>
        <p:spPr>
          <a:xfrm>
            <a:off x="2069750" y="1502650"/>
            <a:ext cx="9276077" cy="3966391"/>
          </a:xfrm>
          <a:prstGeom prst="rect">
            <a:avLst/>
          </a:prstGeom>
          <a:noFill/>
          <a:ln>
            <a:noFill/>
          </a:ln>
        </p:spPr>
        <p:txBody>
          <a:bodyPr spcFirstLastPara="1" wrap="square" lIns="0" tIns="0" rIns="0" bIns="0" anchor="t" anchorCtr="0"/>
          <a:lstStyle>
            <a:lvl1pPr marL="609585" marR="0" lvl="0" indent="-448722" algn="l" rtl="0">
              <a:lnSpc>
                <a:spcPct val="100000"/>
              </a:lnSpc>
              <a:spcBef>
                <a:spcPts val="1067"/>
              </a:spcBef>
              <a:spcAft>
                <a:spcPts val="0"/>
              </a:spcAft>
              <a:buClr>
                <a:schemeClr val="accent3"/>
              </a:buClr>
              <a:buSzPts val="1700"/>
              <a:buFont typeface="Noto Sans Symbols"/>
              <a:buChar char="▪"/>
              <a:defRPr sz="2267" b="0" i="0" u="none" strike="noStrike" cap="none">
                <a:solidFill>
                  <a:srgbClr val="564F46"/>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94" name="Google Shape;194;p40"/>
          <p:cNvSpPr txBox="1">
            <a:spLocks noGrp="1"/>
          </p:cNvSpPr>
          <p:nvPr>
            <p:ph type="title"/>
          </p:nvPr>
        </p:nvSpPr>
        <p:spPr>
          <a:xfrm>
            <a:off x="838200" y="492451"/>
            <a:ext cx="10515600" cy="796409"/>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accent3"/>
              </a:buClr>
              <a:buSzPts val="2300"/>
              <a:buFont typeface="Arial"/>
              <a:buNone/>
              <a:defRPr sz="3067" b="0" i="0" u="none" strike="noStrike" cap="none">
                <a:solidFill>
                  <a:schemeClr val="accent3"/>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95" name="Google Shape;195;p40"/>
          <p:cNvPicPr preferRelativeResize="0"/>
          <p:nvPr/>
        </p:nvPicPr>
        <p:blipFill rotWithShape="1">
          <a:blip r:embed="rId2">
            <a:alphaModFix/>
          </a:blip>
          <a:srcRect/>
          <a:stretch/>
        </p:blipFill>
        <p:spPr>
          <a:xfrm>
            <a:off x="73993" y="5480911"/>
            <a:ext cx="1780224" cy="1287637"/>
          </a:xfrm>
          <a:prstGeom prst="rect">
            <a:avLst/>
          </a:prstGeom>
          <a:noFill/>
          <a:ln>
            <a:noFill/>
          </a:ln>
        </p:spPr>
      </p:pic>
    </p:spTree>
    <p:extLst>
      <p:ext uri="{BB962C8B-B14F-4D97-AF65-F5344CB8AC3E}">
        <p14:creationId xmlns:p14="http://schemas.microsoft.com/office/powerpoint/2010/main" val="5369779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Funder acknowledgement">
  <p:cSld name="1_Funder acknowledgement">
    <p:bg>
      <p:bgPr>
        <a:solidFill>
          <a:srgbClr val="82776A">
            <a:alpha val="30980"/>
          </a:srgbClr>
        </a:solidFill>
        <a:effectLst/>
      </p:bgPr>
    </p:bg>
    <p:spTree>
      <p:nvGrpSpPr>
        <p:cNvPr id="1" name="Shape 196"/>
        <p:cNvGrpSpPr/>
        <p:nvPr/>
      </p:nvGrpSpPr>
      <p:grpSpPr>
        <a:xfrm>
          <a:off x="0" y="0"/>
          <a:ext cx="0" cy="0"/>
          <a:chOff x="0" y="0"/>
          <a:chExt cx="0" cy="0"/>
        </a:xfrm>
      </p:grpSpPr>
      <p:sp>
        <p:nvSpPr>
          <p:cNvPr id="197" name="Google Shape;197;p41"/>
          <p:cNvSpPr/>
          <p:nvPr/>
        </p:nvSpPr>
        <p:spPr>
          <a:xfrm>
            <a:off x="0" y="1"/>
            <a:ext cx="12192000" cy="1382751"/>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867" b="0" i="0" u="none" strike="noStrike" cap="none">
              <a:solidFill>
                <a:srgbClr val="FFFFFF"/>
              </a:solidFill>
              <a:latin typeface="Arial"/>
              <a:ea typeface="Arial"/>
              <a:cs typeface="Arial"/>
              <a:sym typeface="Arial"/>
            </a:endParaRPr>
          </a:p>
        </p:txBody>
      </p:sp>
      <p:sp>
        <p:nvSpPr>
          <p:cNvPr id="198" name="Google Shape;198;p41"/>
          <p:cNvSpPr txBox="1">
            <a:spLocks noGrp="1"/>
          </p:cNvSpPr>
          <p:nvPr>
            <p:ph type="title"/>
          </p:nvPr>
        </p:nvSpPr>
        <p:spPr>
          <a:xfrm>
            <a:off x="838201" y="468995"/>
            <a:ext cx="8887393" cy="606604"/>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lt1"/>
              </a:buClr>
              <a:buSzPts val="2300"/>
              <a:buFont typeface="Arial"/>
              <a:buNone/>
              <a:defRPr sz="30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99" name="Google Shape;199;p41"/>
          <p:cNvSpPr txBox="1">
            <a:spLocks noGrp="1"/>
          </p:cNvSpPr>
          <p:nvPr>
            <p:ph type="body" idx="1"/>
          </p:nvPr>
        </p:nvSpPr>
        <p:spPr>
          <a:xfrm>
            <a:off x="838200" y="5701202"/>
            <a:ext cx="4273061" cy="3509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rgbClr val="262626"/>
              </a:buClr>
              <a:buSzPts val="1700"/>
              <a:buFont typeface="Arial"/>
              <a:buNone/>
              <a:defRPr sz="2267" b="0" i="0" u="none" strike="noStrike" cap="none">
                <a:solidFill>
                  <a:srgbClr val="262626"/>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0" name="Google Shape;200;p41"/>
          <p:cNvSpPr txBox="1">
            <a:spLocks noGrp="1"/>
          </p:cNvSpPr>
          <p:nvPr>
            <p:ph type="body" idx="2"/>
          </p:nvPr>
        </p:nvSpPr>
        <p:spPr>
          <a:xfrm>
            <a:off x="838201" y="6069581"/>
            <a:ext cx="4929617" cy="431800"/>
          </a:xfrm>
          <a:prstGeom prst="rect">
            <a:avLst/>
          </a:prstGeom>
          <a:noFill/>
          <a:ln>
            <a:noFill/>
          </a:ln>
        </p:spPr>
        <p:txBody>
          <a:bodyPr spcFirstLastPara="1" wrap="square" lIns="0" tIns="0" rIns="0" bIns="0" anchor="b" anchorCtr="0"/>
          <a:lstStyle>
            <a:lvl1pPr marL="609585" marR="0" lvl="0" indent="-304792" algn="l" rtl="0">
              <a:lnSpc>
                <a:spcPct val="90000"/>
              </a:lnSpc>
              <a:spcBef>
                <a:spcPts val="1067"/>
              </a:spcBef>
              <a:spcAft>
                <a:spcPts val="0"/>
              </a:spcAft>
              <a:buClr>
                <a:srgbClr val="144A96"/>
              </a:buClr>
              <a:buSzPts val="1700"/>
              <a:buFont typeface="Arial"/>
              <a:buNone/>
              <a:defRPr sz="2267" b="0" i="0" u="none" strike="noStrike" cap="none">
                <a:solidFill>
                  <a:srgbClr val="144A9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1" name="Google Shape;201;p41"/>
          <p:cNvSpPr>
            <a:spLocks noGrp="1"/>
          </p:cNvSpPr>
          <p:nvPr>
            <p:ph type="pic" idx="3"/>
          </p:nvPr>
        </p:nvSpPr>
        <p:spPr>
          <a:xfrm>
            <a:off x="838201" y="2037084"/>
            <a:ext cx="3885992" cy="2639157"/>
          </a:xfrm>
          <a:prstGeom prst="rect">
            <a:avLst/>
          </a:prstGeom>
          <a:noFill/>
          <a:ln>
            <a:noFill/>
          </a:ln>
        </p:spPr>
        <p:txBody>
          <a:bodyPr spcFirstLastPara="1" wrap="square" lIns="0" tIns="0" rIns="0" bIns="0" anchor="t" anchorCtr="0"/>
          <a:lstStyle>
            <a:lvl1pPr marR="0" lvl="0"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2" name="Google Shape;202;p41"/>
          <p:cNvSpPr txBox="1">
            <a:spLocks noGrp="1"/>
          </p:cNvSpPr>
          <p:nvPr>
            <p:ph type="body" idx="4"/>
          </p:nvPr>
        </p:nvSpPr>
        <p:spPr>
          <a:xfrm>
            <a:off x="6532756" y="5701202"/>
            <a:ext cx="4273061" cy="3509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rgbClr val="262626"/>
              </a:buClr>
              <a:buSzPts val="1700"/>
              <a:buFont typeface="Arial"/>
              <a:buNone/>
              <a:defRPr sz="2267" b="0" i="0" u="none" strike="noStrike" cap="none">
                <a:solidFill>
                  <a:srgbClr val="262626"/>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3" name="Google Shape;203;p41"/>
          <p:cNvSpPr txBox="1">
            <a:spLocks noGrp="1"/>
          </p:cNvSpPr>
          <p:nvPr>
            <p:ph type="body" idx="5"/>
          </p:nvPr>
        </p:nvSpPr>
        <p:spPr>
          <a:xfrm>
            <a:off x="6532757" y="6069581"/>
            <a:ext cx="4929617" cy="431800"/>
          </a:xfrm>
          <a:prstGeom prst="rect">
            <a:avLst/>
          </a:prstGeom>
          <a:noFill/>
          <a:ln>
            <a:noFill/>
          </a:ln>
        </p:spPr>
        <p:txBody>
          <a:bodyPr spcFirstLastPara="1" wrap="square" lIns="0" tIns="0" rIns="0" bIns="0" anchor="b" anchorCtr="0"/>
          <a:lstStyle>
            <a:lvl1pPr marL="609585" marR="0" lvl="0" indent="-304792" algn="l" rtl="0">
              <a:lnSpc>
                <a:spcPct val="90000"/>
              </a:lnSpc>
              <a:spcBef>
                <a:spcPts val="1067"/>
              </a:spcBef>
              <a:spcAft>
                <a:spcPts val="0"/>
              </a:spcAft>
              <a:buClr>
                <a:srgbClr val="144A96"/>
              </a:buClr>
              <a:buSzPts val="1700"/>
              <a:buFont typeface="Arial"/>
              <a:buNone/>
              <a:defRPr sz="2267" b="0" i="0" u="none" strike="noStrike" cap="none">
                <a:solidFill>
                  <a:srgbClr val="144A9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4" name="Google Shape;204;p41"/>
          <p:cNvSpPr>
            <a:spLocks noGrp="1"/>
          </p:cNvSpPr>
          <p:nvPr>
            <p:ph type="pic" idx="6"/>
          </p:nvPr>
        </p:nvSpPr>
        <p:spPr>
          <a:xfrm>
            <a:off x="6532757" y="2037084"/>
            <a:ext cx="3885992" cy="2639157"/>
          </a:xfrm>
          <a:prstGeom prst="rect">
            <a:avLst/>
          </a:prstGeom>
          <a:noFill/>
          <a:ln>
            <a:noFill/>
          </a:ln>
        </p:spPr>
        <p:txBody>
          <a:bodyPr spcFirstLastPara="1" wrap="square" lIns="0" tIns="0" rIns="0" bIns="0" anchor="t" anchorCtr="0"/>
          <a:lstStyle>
            <a:lvl1pPr marR="0" lvl="0"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cxnSp>
        <p:nvCxnSpPr>
          <p:cNvPr id="205" name="Google Shape;205;p41"/>
          <p:cNvCxnSpPr/>
          <p:nvPr/>
        </p:nvCxnSpPr>
        <p:spPr>
          <a:xfrm>
            <a:off x="0" y="5448325"/>
            <a:ext cx="121920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071396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logo,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533992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838201" y="1502649"/>
            <a:ext cx="6465848"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9175595"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576751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Title, subtitle and flexible content-colour">
    <p:bg>
      <p:bgPr>
        <a:solidFill>
          <a:schemeClr val="accent2">
            <a:lumMod val="7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2306" y="477491"/>
            <a:ext cx="9515609"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sp>
        <p:nvSpPr>
          <p:cNvPr id="14" name="Text Placeholder 13"/>
          <p:cNvSpPr>
            <a:spLocks noGrp="1"/>
          </p:cNvSpPr>
          <p:nvPr>
            <p:ph type="body" sz="quarter" idx="10" hasCustomPrompt="1"/>
          </p:nvPr>
        </p:nvSpPr>
        <p:spPr>
          <a:xfrm>
            <a:off x="822306" y="1047365"/>
            <a:ext cx="9515609" cy="736220"/>
          </a:xfrm>
          <a:prstGeom prst="rect">
            <a:avLst/>
          </a:prstGeom>
        </p:spPr>
        <p:txBody>
          <a:bodyPr lIns="0" tIns="0" rIns="0" bIns="0"/>
          <a:lstStyle>
            <a:lvl1pPr marL="0" indent="0">
              <a:buFontTx/>
              <a:buNone/>
              <a:defRPr sz="2200">
                <a:solidFill>
                  <a:schemeClr val="bg1"/>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2307" y="2289375"/>
            <a:ext cx="9429368" cy="39401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0" y="176119"/>
            <a:ext cx="1793487" cy="1297231"/>
          </a:xfrm>
          <a:prstGeom prst="rect">
            <a:avLst/>
          </a:prstGeom>
        </p:spPr>
      </p:pic>
    </p:spTree>
    <p:extLst>
      <p:ext uri="{BB962C8B-B14F-4D97-AF65-F5344CB8AC3E}">
        <p14:creationId xmlns:p14="http://schemas.microsoft.com/office/powerpoint/2010/main" val="25657733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2_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4073384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Image title slide, white text">
    <p:bg>
      <p:bgPr>
        <a:solidFill>
          <a:srgbClr val="82776A">
            <a:alpha val="40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518984" y="3102015"/>
            <a:ext cx="10749472"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 y="4917988"/>
            <a:ext cx="2682165" cy="194001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spTree>
    <p:extLst>
      <p:ext uri="{BB962C8B-B14F-4D97-AF65-F5344CB8AC3E}">
        <p14:creationId xmlns:p14="http://schemas.microsoft.com/office/powerpoint/2010/main" val="34181086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Image title slide, black text">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518984" y="3240911"/>
            <a:ext cx="10749472" cy="1677077"/>
          </a:xfrm>
          <a:prstGeom prst="rect">
            <a:avLst/>
          </a:prstGeom>
          <a:effectLst/>
        </p:spPr>
        <p:txBody>
          <a:bodyPr lIns="0" tIns="0" rIns="0" bIns="0" anchor="b" anchorCtr="0"/>
          <a:lstStyle>
            <a:lvl1pPr>
              <a:defRPr b="1">
                <a:solidFill>
                  <a:schemeClr val="tx1"/>
                </a:solidFill>
                <a:effectLst/>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70" y="4917988"/>
            <a:ext cx="2682165" cy="194001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spTree>
    <p:extLst>
      <p:ext uri="{BB962C8B-B14F-4D97-AF65-F5344CB8AC3E}">
        <p14:creationId xmlns:p14="http://schemas.microsoft.com/office/powerpoint/2010/main" val="377425031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Title slide blue, white text">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3568989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42383449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29507635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8725406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603698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307195994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0" indent="0" hangingPunct="0">
              <a:lnSpc>
                <a:spcPct val="100000"/>
              </a:lnSpc>
              <a:spcBef>
                <a:spcPts val="0"/>
              </a:spcBef>
              <a:spcAft>
                <a:spcPts val="2200"/>
              </a:spcAft>
              <a:buNone/>
              <a:defRPr sz="2200" baseline="0">
                <a:solidFill>
                  <a:schemeClr val="tx2">
                    <a:lumMod val="50000"/>
                    <a:alpha val="90000"/>
                  </a:schemeClr>
                </a:solidFill>
              </a:defRPr>
            </a:lvl1pPr>
          </a:lstStyle>
          <a:p>
            <a:pPr lvl="0"/>
            <a:r>
              <a:rPr lang="en-GB"/>
              <a:t>Click to add to the list</a:t>
            </a:r>
          </a:p>
          <a:p>
            <a:pPr lvl="0"/>
            <a:r>
              <a:rPr lang="en-US"/>
              <a:t>Another point on the map</a:t>
            </a:r>
          </a:p>
          <a:p>
            <a:pPr lvl="0"/>
            <a:endParaRPr lang="en-GB"/>
          </a:p>
        </p:txBody>
      </p:sp>
    </p:spTree>
    <p:extLst>
      <p:ext uri="{BB962C8B-B14F-4D97-AF65-F5344CB8AC3E}">
        <p14:creationId xmlns:p14="http://schemas.microsoft.com/office/powerpoint/2010/main" val="833215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Funder acknowledgement">
    <p:bg>
      <p:bgPr>
        <a:solidFill>
          <a:srgbClr val="82776A">
            <a:alpha val="31000"/>
          </a:srgb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3827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p:cNvSpPr>
            <a:spLocks noGrp="1"/>
          </p:cNvSpPr>
          <p:nvPr>
            <p:ph type="title" hasCustomPrompt="1"/>
          </p:nvPr>
        </p:nvSpPr>
        <p:spPr>
          <a:xfrm>
            <a:off x="838200" y="468995"/>
            <a:ext cx="8887394" cy="606604"/>
          </a:xfrm>
          <a:prstGeom prst="rect">
            <a:avLst/>
          </a:prstGeom>
        </p:spPr>
        <p:txBody>
          <a:bodyPr lIns="0" tIns="0" rIns="0" anchor="b" anchorCtr="0"/>
          <a:lstStyle>
            <a:lvl1pPr>
              <a:defRPr sz="3000" baseline="0">
                <a:solidFill>
                  <a:schemeClr val="bg1"/>
                </a:solidFill>
              </a:defRPr>
            </a:lvl1pPr>
          </a:lstStyle>
          <a:p>
            <a:r>
              <a:rPr lang="en-US"/>
              <a:t>Heading here</a:t>
            </a:r>
          </a:p>
        </p:txBody>
      </p:sp>
      <p:sp>
        <p:nvSpPr>
          <p:cNvPr id="16" name="Text Placeholder 15"/>
          <p:cNvSpPr>
            <a:spLocks noGrp="1"/>
          </p:cNvSpPr>
          <p:nvPr>
            <p:ph type="body" sz="quarter" idx="10" hasCustomPrompt="1"/>
          </p:nvPr>
        </p:nvSpPr>
        <p:spPr>
          <a:xfrm>
            <a:off x="838200" y="5701202"/>
            <a:ext cx="4273062" cy="350975"/>
          </a:xfrm>
          <a:prstGeom prst="rect">
            <a:avLst/>
          </a:prstGeom>
        </p:spPr>
        <p:txBody>
          <a:bodyPr lIns="0" tIns="0" rIns="0" bIns="0" anchor="t" anchorCtr="0">
            <a:normAutofit/>
          </a:bodyPr>
          <a:lstStyle>
            <a:lvl1pPr marL="0" indent="0">
              <a:buFontTx/>
              <a:buNone/>
              <a:defRPr sz="2200" baseline="0">
                <a:solidFill>
                  <a:schemeClr val="tx1">
                    <a:lumMod val="85000"/>
                    <a:lumOff val="15000"/>
                    <a:alpha val="80000"/>
                  </a:schemeClr>
                </a:solidFill>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Funded by</a:t>
            </a:r>
          </a:p>
        </p:txBody>
      </p:sp>
      <p:sp>
        <p:nvSpPr>
          <p:cNvPr id="12" name="Text Placeholder 11"/>
          <p:cNvSpPr>
            <a:spLocks noGrp="1"/>
          </p:cNvSpPr>
          <p:nvPr>
            <p:ph type="body" sz="quarter" idx="12" hasCustomPrompt="1"/>
          </p:nvPr>
        </p:nvSpPr>
        <p:spPr>
          <a:xfrm>
            <a:off x="838200" y="6069581"/>
            <a:ext cx="4929617" cy="431800"/>
          </a:xfrm>
          <a:prstGeom prst="rect">
            <a:avLst/>
          </a:prstGeom>
          <a:noFill/>
        </p:spPr>
        <p:txBody>
          <a:bodyPr lIns="0" tIns="0" rIns="0" bIns="0" anchor="b" anchorCtr="0"/>
          <a:lstStyle>
            <a:lvl1pPr marL="0" indent="0">
              <a:buFontTx/>
              <a:buNone/>
              <a:defRPr sz="2200">
                <a:solidFill>
                  <a:srgbClr val="144A96">
                    <a:alpha val="85000"/>
                  </a:srgbClr>
                </a:solidFill>
                <a:latin typeface="+mn-lt"/>
              </a:defRPr>
            </a:lvl1pPr>
          </a:lstStyle>
          <a:p>
            <a:pPr lvl="0"/>
            <a:r>
              <a:rPr lang="en-US" err="1"/>
              <a:t>www.url.com</a:t>
            </a:r>
            <a:endParaRPr lang="en-US"/>
          </a:p>
        </p:txBody>
      </p:sp>
      <p:sp>
        <p:nvSpPr>
          <p:cNvPr id="15" name="Picture Placeholder 14"/>
          <p:cNvSpPr>
            <a:spLocks noGrp="1"/>
          </p:cNvSpPr>
          <p:nvPr>
            <p:ph type="pic" sz="quarter" idx="13" hasCustomPrompt="1"/>
          </p:nvPr>
        </p:nvSpPr>
        <p:spPr>
          <a:xfrm>
            <a:off x="838201" y="2037084"/>
            <a:ext cx="3885992" cy="2639157"/>
          </a:xfrm>
          <a:prstGeom prst="rect">
            <a:avLst/>
          </a:prstGeom>
        </p:spPr>
        <p:txBody>
          <a:bodyPr lIns="0" tIns="0" rIns="0" bIns="0"/>
          <a:lstStyle>
            <a:lvl1pPr marL="0" indent="0">
              <a:buFontTx/>
              <a:buNone/>
              <a:defRPr baseline="0"/>
            </a:lvl1pPr>
          </a:lstStyle>
          <a:p>
            <a:r>
              <a:rPr lang="en-US"/>
              <a:t>Add the </a:t>
            </a:r>
            <a:r>
              <a:rPr lang="en-US" err="1"/>
              <a:t>organisation’s</a:t>
            </a:r>
            <a:r>
              <a:rPr lang="en-US"/>
              <a:t> logo image here</a:t>
            </a:r>
          </a:p>
        </p:txBody>
      </p:sp>
      <p:sp>
        <p:nvSpPr>
          <p:cNvPr id="8" name="Text Placeholder 15"/>
          <p:cNvSpPr>
            <a:spLocks noGrp="1"/>
          </p:cNvSpPr>
          <p:nvPr>
            <p:ph type="body" sz="quarter" idx="14" hasCustomPrompt="1"/>
          </p:nvPr>
        </p:nvSpPr>
        <p:spPr>
          <a:xfrm>
            <a:off x="6532756" y="5701202"/>
            <a:ext cx="4273062" cy="350975"/>
          </a:xfrm>
          <a:prstGeom prst="rect">
            <a:avLst/>
          </a:prstGeom>
        </p:spPr>
        <p:txBody>
          <a:bodyPr lIns="0" tIns="0" rIns="0" bIns="0" anchor="t" anchorCtr="0">
            <a:normAutofit/>
          </a:bodyPr>
          <a:lstStyle>
            <a:lvl1pPr marL="0" indent="0">
              <a:buFontTx/>
              <a:buNone/>
              <a:defRPr sz="2200" baseline="0">
                <a:solidFill>
                  <a:schemeClr val="tx1">
                    <a:lumMod val="85000"/>
                    <a:lumOff val="15000"/>
                    <a:alpha val="80000"/>
                  </a:schemeClr>
                </a:solidFill>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Hosted by</a:t>
            </a:r>
          </a:p>
        </p:txBody>
      </p:sp>
      <p:sp>
        <p:nvSpPr>
          <p:cNvPr id="9" name="Text Placeholder 11"/>
          <p:cNvSpPr>
            <a:spLocks noGrp="1"/>
          </p:cNvSpPr>
          <p:nvPr>
            <p:ph type="body" sz="quarter" idx="15" hasCustomPrompt="1"/>
          </p:nvPr>
        </p:nvSpPr>
        <p:spPr>
          <a:xfrm>
            <a:off x="6532756" y="6069581"/>
            <a:ext cx="4929617" cy="431800"/>
          </a:xfrm>
          <a:prstGeom prst="rect">
            <a:avLst/>
          </a:prstGeom>
          <a:noFill/>
        </p:spPr>
        <p:txBody>
          <a:bodyPr lIns="0" tIns="0" rIns="0" bIns="0" anchor="b" anchorCtr="0"/>
          <a:lstStyle>
            <a:lvl1pPr marL="0" indent="0">
              <a:buFontTx/>
              <a:buNone/>
              <a:defRPr sz="2200">
                <a:solidFill>
                  <a:srgbClr val="144A96">
                    <a:alpha val="85000"/>
                  </a:srgbClr>
                </a:solidFill>
                <a:latin typeface="+mn-lt"/>
              </a:defRPr>
            </a:lvl1pPr>
          </a:lstStyle>
          <a:p>
            <a:pPr lvl="0"/>
            <a:r>
              <a:rPr lang="en-US" err="1"/>
              <a:t>www.url.com</a:t>
            </a:r>
            <a:endParaRPr lang="en-US"/>
          </a:p>
        </p:txBody>
      </p:sp>
      <p:sp>
        <p:nvSpPr>
          <p:cNvPr id="10" name="Picture Placeholder 14"/>
          <p:cNvSpPr>
            <a:spLocks noGrp="1"/>
          </p:cNvSpPr>
          <p:nvPr>
            <p:ph type="pic" sz="quarter" idx="16" hasCustomPrompt="1"/>
          </p:nvPr>
        </p:nvSpPr>
        <p:spPr>
          <a:xfrm>
            <a:off x="6532757" y="2037084"/>
            <a:ext cx="3885992" cy="2639157"/>
          </a:xfrm>
          <a:prstGeom prst="rect">
            <a:avLst/>
          </a:prstGeom>
        </p:spPr>
        <p:txBody>
          <a:bodyPr lIns="0" tIns="0" rIns="0" bIns="0"/>
          <a:lstStyle>
            <a:lvl1pPr marL="0" indent="0">
              <a:buFontTx/>
              <a:buNone/>
              <a:defRPr baseline="0"/>
            </a:lvl1pPr>
          </a:lstStyle>
          <a:p>
            <a:r>
              <a:rPr lang="en-US"/>
              <a:t>Add the </a:t>
            </a:r>
            <a:r>
              <a:rPr lang="en-US" err="1"/>
              <a:t>organisation’s</a:t>
            </a:r>
            <a:r>
              <a:rPr lang="en-US"/>
              <a:t> logo image here</a:t>
            </a:r>
          </a:p>
        </p:txBody>
      </p:sp>
      <p:cxnSp>
        <p:nvCxnSpPr>
          <p:cNvPr id="5" name="Straight Connector 4"/>
          <p:cNvCxnSpPr/>
          <p:nvPr userDrawn="1"/>
        </p:nvCxnSpPr>
        <p:spPr>
          <a:xfrm>
            <a:off x="0" y="5448325"/>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60033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Heading, blank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0699165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1387934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4381413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3156907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28782264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48157573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3436444576"/>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830964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1835086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14994154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a:t>123</a:t>
            </a:r>
            <a:endParaRPr lang="en-US"/>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a:t>icon</a:t>
            </a:r>
            <a:endParaRPr lang="en-US"/>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5552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8209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6392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Title, subtitle and flexible content-colour">
    <p:bg>
      <p:bgPr>
        <a:solidFill>
          <a:schemeClr val="accent2">
            <a:lumMod val="7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2306" y="477491"/>
            <a:ext cx="9515609"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sp>
        <p:nvSpPr>
          <p:cNvPr id="14" name="Text Placeholder 13"/>
          <p:cNvSpPr>
            <a:spLocks noGrp="1"/>
          </p:cNvSpPr>
          <p:nvPr>
            <p:ph type="body" sz="quarter" idx="10" hasCustomPrompt="1"/>
          </p:nvPr>
        </p:nvSpPr>
        <p:spPr>
          <a:xfrm>
            <a:off x="822306" y="1047365"/>
            <a:ext cx="9515609" cy="736220"/>
          </a:xfrm>
          <a:prstGeom prst="rect">
            <a:avLst/>
          </a:prstGeom>
        </p:spPr>
        <p:txBody>
          <a:bodyPr lIns="0" tIns="0" rIns="0" bIns="0"/>
          <a:lstStyle>
            <a:lvl1pPr marL="0" indent="0">
              <a:buFontTx/>
              <a:buNone/>
              <a:defRPr sz="2200">
                <a:solidFill>
                  <a:schemeClr val="bg1"/>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2307" y="2289375"/>
            <a:ext cx="9429368" cy="39401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0" y="176119"/>
            <a:ext cx="1793487" cy="1297231"/>
          </a:xfrm>
          <a:prstGeom prst="rect">
            <a:avLst/>
          </a:prstGeom>
        </p:spPr>
      </p:pic>
    </p:spTree>
    <p:extLst>
      <p:ext uri="{BB962C8B-B14F-4D97-AF65-F5344CB8AC3E}">
        <p14:creationId xmlns:p14="http://schemas.microsoft.com/office/powerpoint/2010/main" val="18864099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a:t>Click to add to the list</a:t>
            </a:r>
          </a:p>
          <a:p>
            <a:pPr lvl="1"/>
            <a:r>
              <a:rPr lang="en-GB"/>
              <a:t>This is a bullet</a:t>
            </a:r>
          </a:p>
          <a:p>
            <a:pPr lvl="0"/>
            <a:r>
              <a:rPr lang="en-GB"/>
              <a:t>This is a sub-bullet</a:t>
            </a:r>
          </a:p>
          <a:p>
            <a:pPr lvl="0"/>
            <a:endParaRPr lang="en-GB"/>
          </a:p>
        </p:txBody>
      </p:sp>
    </p:spTree>
    <p:extLst>
      <p:ext uri="{BB962C8B-B14F-4D97-AF65-F5344CB8AC3E}">
        <p14:creationId xmlns:p14="http://schemas.microsoft.com/office/powerpoint/2010/main" val="26809777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17967126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29228688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4129712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25635394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2422734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5075787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28932731"/>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34522642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spTree>
    <p:extLst>
      <p:ext uri="{BB962C8B-B14F-4D97-AF65-F5344CB8AC3E}">
        <p14:creationId xmlns:p14="http://schemas.microsoft.com/office/powerpoint/2010/main" val="41360051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35072584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29804575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1775700509"/>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1687216638"/>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3276886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16615043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a:t>123</a:t>
            </a:r>
            <a:endParaRPr lang="en-US"/>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a:t>icon</a:t>
            </a:r>
            <a:endParaRPr lang="en-US"/>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238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1818420059"/>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158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2626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itle, map and key">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5730" y="185712"/>
            <a:ext cx="5454950" cy="7171173"/>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a:t>Click to add to the list</a:t>
            </a:r>
          </a:p>
          <a:p>
            <a:pPr lvl="1"/>
            <a:r>
              <a:rPr lang="en-GB"/>
              <a:t>This is a bullet</a:t>
            </a:r>
          </a:p>
          <a:p>
            <a:pPr lvl="0"/>
            <a:r>
              <a:rPr lang="en-GB"/>
              <a:t>This is a sub-bullet</a:t>
            </a:r>
          </a:p>
          <a:p>
            <a:pPr lvl="0"/>
            <a:endParaRPr lang="en-GB"/>
          </a:p>
        </p:txBody>
      </p:sp>
    </p:spTree>
    <p:extLst>
      <p:ext uri="{BB962C8B-B14F-4D97-AF65-F5344CB8AC3E}">
        <p14:creationId xmlns:p14="http://schemas.microsoft.com/office/powerpoint/2010/main" val="33835495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12077906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logo,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20057479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solidFill>
                  <a:srgbClr val="000000"/>
                </a:solidFill>
              </a:rPr>
              <a:pPr/>
              <a:t>08/10/2025</a:t>
            </a:fld>
            <a:endParaRPr lang="en-GB">
              <a:solidFill>
                <a:srgbClr val="000000"/>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solidFill>
                <a:srgbClr val="000000"/>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609292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09600" y="274637"/>
            <a:ext cx="10972800" cy="1143200"/>
          </a:xfrm>
          <a:prstGeom prst="rect">
            <a:avLst/>
          </a:prstGeom>
          <a:noFill/>
          <a:ln>
            <a:noFill/>
          </a:ln>
        </p:spPr>
        <p:txBody>
          <a:bodyPr wrap="square" lIns="91425" tIns="91425" rIns="91425" bIns="91425" anchor="b" anchorCtr="0"/>
          <a:lstStyle>
            <a:lvl1pPr lvl="0" algn="l" rtl="0">
              <a:spcBef>
                <a:spcPts val="0"/>
              </a:spcBef>
              <a:buSzPct val="100000"/>
              <a:buFont typeface="Arial"/>
              <a:buNone/>
              <a:defRPr sz="4800" b="1">
                <a:solidFill>
                  <a:schemeClr val="dk1"/>
                </a:solidFill>
                <a:latin typeface="Arial"/>
                <a:ea typeface="Arial"/>
                <a:cs typeface="Arial"/>
                <a:sym typeface="Arial"/>
              </a:defRPr>
            </a:lvl1pPr>
            <a:lvl2pPr lvl="1" algn="l" rtl="0">
              <a:spcBef>
                <a:spcPts val="0"/>
              </a:spcBef>
              <a:buSzPct val="100000"/>
              <a:buFont typeface="Arial"/>
              <a:buNone/>
              <a:defRPr sz="4800" b="1">
                <a:solidFill>
                  <a:schemeClr val="dk1"/>
                </a:solidFill>
                <a:latin typeface="Arial"/>
                <a:ea typeface="Arial"/>
                <a:cs typeface="Arial"/>
                <a:sym typeface="Arial"/>
              </a:defRPr>
            </a:lvl2pPr>
            <a:lvl3pPr lvl="2" algn="l" rtl="0">
              <a:spcBef>
                <a:spcPts val="0"/>
              </a:spcBef>
              <a:buSzPct val="100000"/>
              <a:buFont typeface="Arial"/>
              <a:buNone/>
              <a:defRPr sz="4800" b="1">
                <a:solidFill>
                  <a:schemeClr val="dk1"/>
                </a:solidFill>
                <a:latin typeface="Arial"/>
                <a:ea typeface="Arial"/>
                <a:cs typeface="Arial"/>
                <a:sym typeface="Arial"/>
              </a:defRPr>
            </a:lvl3pPr>
            <a:lvl4pPr lvl="3" algn="l" rtl="0">
              <a:spcBef>
                <a:spcPts val="0"/>
              </a:spcBef>
              <a:buSzPct val="100000"/>
              <a:buFont typeface="Arial"/>
              <a:buNone/>
              <a:defRPr sz="4800" b="1">
                <a:solidFill>
                  <a:schemeClr val="dk1"/>
                </a:solidFill>
                <a:latin typeface="Arial"/>
                <a:ea typeface="Arial"/>
                <a:cs typeface="Arial"/>
                <a:sym typeface="Arial"/>
              </a:defRPr>
            </a:lvl4pPr>
            <a:lvl5pPr lvl="4" algn="l" rtl="0">
              <a:spcBef>
                <a:spcPts val="0"/>
              </a:spcBef>
              <a:buSzPct val="100000"/>
              <a:buFont typeface="Arial"/>
              <a:buNone/>
              <a:defRPr sz="4800" b="1">
                <a:solidFill>
                  <a:schemeClr val="dk1"/>
                </a:solidFill>
                <a:latin typeface="Arial"/>
                <a:ea typeface="Arial"/>
                <a:cs typeface="Arial"/>
                <a:sym typeface="Arial"/>
              </a:defRPr>
            </a:lvl5pPr>
            <a:lvl6pPr lvl="5" algn="l" rtl="0">
              <a:spcBef>
                <a:spcPts val="0"/>
              </a:spcBef>
              <a:buSzPct val="100000"/>
              <a:buFont typeface="Arial"/>
              <a:buNone/>
              <a:defRPr sz="4800" b="1">
                <a:solidFill>
                  <a:schemeClr val="dk1"/>
                </a:solidFill>
                <a:latin typeface="Arial"/>
                <a:ea typeface="Arial"/>
                <a:cs typeface="Arial"/>
                <a:sym typeface="Arial"/>
              </a:defRPr>
            </a:lvl6pPr>
            <a:lvl7pPr lvl="6" algn="l" rtl="0">
              <a:spcBef>
                <a:spcPts val="0"/>
              </a:spcBef>
              <a:buSzPct val="100000"/>
              <a:buFont typeface="Arial"/>
              <a:buNone/>
              <a:defRPr sz="4800" b="1">
                <a:solidFill>
                  <a:schemeClr val="dk1"/>
                </a:solidFill>
                <a:latin typeface="Arial"/>
                <a:ea typeface="Arial"/>
                <a:cs typeface="Arial"/>
                <a:sym typeface="Arial"/>
              </a:defRPr>
            </a:lvl7pPr>
            <a:lvl8pPr lvl="7" algn="l" rtl="0">
              <a:spcBef>
                <a:spcPts val="0"/>
              </a:spcBef>
              <a:buSzPct val="100000"/>
              <a:buFont typeface="Arial"/>
              <a:buNone/>
              <a:defRPr sz="4800" b="1">
                <a:solidFill>
                  <a:schemeClr val="dk1"/>
                </a:solidFill>
                <a:latin typeface="Arial"/>
                <a:ea typeface="Arial"/>
                <a:cs typeface="Arial"/>
                <a:sym typeface="Arial"/>
              </a:defRPr>
            </a:lvl8pPr>
            <a:lvl9pPr lvl="8" algn="l" rtl="0">
              <a:spcBef>
                <a:spcPts val="0"/>
              </a:spcBef>
              <a:buSzPct val="100000"/>
              <a:buFont typeface="Arial"/>
              <a:buNone/>
              <a:defRPr sz="4800" b="1">
                <a:solidFill>
                  <a:schemeClr val="dk1"/>
                </a:solidFill>
                <a:latin typeface="Arial"/>
                <a:ea typeface="Arial"/>
                <a:cs typeface="Arial"/>
                <a:sym typeface="Arial"/>
              </a:defRPr>
            </a:lvl9pPr>
          </a:lstStyle>
          <a:p>
            <a:endParaRPr/>
          </a:p>
        </p:txBody>
      </p:sp>
      <p:sp>
        <p:nvSpPr>
          <p:cNvPr id="61" name="Shape 61"/>
          <p:cNvSpPr txBox="1">
            <a:spLocks noGrp="1"/>
          </p:cNvSpPr>
          <p:nvPr>
            <p:ph type="body" idx="1"/>
          </p:nvPr>
        </p:nvSpPr>
        <p:spPr>
          <a:xfrm>
            <a:off x="609600" y="1600200"/>
            <a:ext cx="5326000" cy="4967600"/>
          </a:xfrm>
          <a:prstGeom prst="rect">
            <a:avLst/>
          </a:prstGeom>
          <a:noFill/>
          <a:ln>
            <a:noFill/>
          </a:ln>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2400"/>
            </a:lvl5pPr>
            <a:lvl6pPr lvl="5" rtl="0">
              <a:spcBef>
                <a:spcPts val="0"/>
              </a:spcBef>
              <a:defRPr sz="2400"/>
            </a:lvl6pPr>
            <a:lvl7pPr lvl="6" rtl="0">
              <a:spcBef>
                <a:spcPts val="0"/>
              </a:spcBef>
              <a:defRPr sz="2400"/>
            </a:lvl7pPr>
            <a:lvl8pPr lvl="7" rtl="0">
              <a:spcBef>
                <a:spcPts val="0"/>
              </a:spcBef>
              <a:defRPr sz="2400"/>
            </a:lvl8pPr>
            <a:lvl9pPr lvl="8" rtl="0">
              <a:spcBef>
                <a:spcPts val="0"/>
              </a:spcBef>
              <a:defRPr sz="2400"/>
            </a:lvl9pPr>
          </a:lstStyle>
          <a:p>
            <a:endParaRPr/>
          </a:p>
        </p:txBody>
      </p:sp>
      <p:sp>
        <p:nvSpPr>
          <p:cNvPr id="62" name="Shape 62"/>
          <p:cNvSpPr txBox="1">
            <a:spLocks noGrp="1"/>
          </p:cNvSpPr>
          <p:nvPr>
            <p:ph type="body" idx="2"/>
          </p:nvPr>
        </p:nvSpPr>
        <p:spPr>
          <a:xfrm>
            <a:off x="6256365" y="1600200"/>
            <a:ext cx="5326000" cy="4967600"/>
          </a:xfrm>
          <a:prstGeom prst="rect">
            <a:avLst/>
          </a:prstGeom>
          <a:noFill/>
          <a:ln>
            <a:noFill/>
          </a:ln>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2400"/>
            </a:lvl5pPr>
            <a:lvl6pPr lvl="5" rtl="0">
              <a:spcBef>
                <a:spcPts val="0"/>
              </a:spcBef>
              <a:defRPr sz="2400"/>
            </a:lvl6pPr>
            <a:lvl7pPr lvl="6" rtl="0">
              <a:spcBef>
                <a:spcPts val="0"/>
              </a:spcBef>
              <a:defRPr sz="2400"/>
            </a:lvl7pPr>
            <a:lvl8pPr lvl="7" rtl="0">
              <a:spcBef>
                <a:spcPts val="0"/>
              </a:spcBef>
              <a:defRPr sz="2400"/>
            </a:lvl8pPr>
            <a:lvl9pPr lvl="8" rtl="0">
              <a:spcBef>
                <a:spcPts val="0"/>
              </a:spcBef>
              <a:defRPr sz="2400"/>
            </a:lvl9pPr>
          </a:lstStyle>
          <a:p>
            <a:endParaRPr/>
          </a:p>
        </p:txBody>
      </p:sp>
    </p:spTree>
    <p:extLst>
      <p:ext uri="{BB962C8B-B14F-4D97-AF65-F5344CB8AC3E}">
        <p14:creationId xmlns:p14="http://schemas.microsoft.com/office/powerpoint/2010/main" val="10393982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09600" y="274637"/>
            <a:ext cx="10972800" cy="1143200"/>
          </a:xfrm>
          <a:prstGeom prst="rect">
            <a:avLst/>
          </a:prstGeom>
          <a:noFill/>
          <a:ln>
            <a:noFill/>
          </a:ln>
        </p:spPr>
        <p:txBody>
          <a:bodyPr wrap="square" lIns="91425" tIns="91425" rIns="91425" bIns="91425" anchor="b" anchorCtr="0"/>
          <a:lstStyle>
            <a:lvl1pPr lvl="0" algn="l" rtl="0">
              <a:spcBef>
                <a:spcPts val="0"/>
              </a:spcBef>
              <a:buSzPct val="100000"/>
              <a:buFont typeface="Arial"/>
              <a:buNone/>
              <a:defRPr sz="4800" b="1">
                <a:solidFill>
                  <a:schemeClr val="dk1"/>
                </a:solidFill>
                <a:latin typeface="Arial"/>
                <a:ea typeface="Arial"/>
                <a:cs typeface="Arial"/>
                <a:sym typeface="Arial"/>
              </a:defRPr>
            </a:lvl1pPr>
            <a:lvl2pPr lvl="1" algn="l" rtl="0">
              <a:spcBef>
                <a:spcPts val="0"/>
              </a:spcBef>
              <a:buSzPct val="100000"/>
              <a:buFont typeface="Arial"/>
              <a:buNone/>
              <a:defRPr sz="4800" b="1">
                <a:solidFill>
                  <a:schemeClr val="dk1"/>
                </a:solidFill>
                <a:latin typeface="Arial"/>
                <a:ea typeface="Arial"/>
                <a:cs typeface="Arial"/>
                <a:sym typeface="Arial"/>
              </a:defRPr>
            </a:lvl2pPr>
            <a:lvl3pPr lvl="2" algn="l" rtl="0">
              <a:spcBef>
                <a:spcPts val="0"/>
              </a:spcBef>
              <a:buSzPct val="100000"/>
              <a:buFont typeface="Arial"/>
              <a:buNone/>
              <a:defRPr sz="4800" b="1">
                <a:solidFill>
                  <a:schemeClr val="dk1"/>
                </a:solidFill>
                <a:latin typeface="Arial"/>
                <a:ea typeface="Arial"/>
                <a:cs typeface="Arial"/>
                <a:sym typeface="Arial"/>
              </a:defRPr>
            </a:lvl3pPr>
            <a:lvl4pPr lvl="3" algn="l" rtl="0">
              <a:spcBef>
                <a:spcPts val="0"/>
              </a:spcBef>
              <a:buSzPct val="100000"/>
              <a:buFont typeface="Arial"/>
              <a:buNone/>
              <a:defRPr sz="4800" b="1">
                <a:solidFill>
                  <a:schemeClr val="dk1"/>
                </a:solidFill>
                <a:latin typeface="Arial"/>
                <a:ea typeface="Arial"/>
                <a:cs typeface="Arial"/>
                <a:sym typeface="Arial"/>
              </a:defRPr>
            </a:lvl4pPr>
            <a:lvl5pPr lvl="4" algn="l" rtl="0">
              <a:spcBef>
                <a:spcPts val="0"/>
              </a:spcBef>
              <a:buSzPct val="100000"/>
              <a:buFont typeface="Arial"/>
              <a:buNone/>
              <a:defRPr sz="4800" b="1">
                <a:solidFill>
                  <a:schemeClr val="dk1"/>
                </a:solidFill>
                <a:latin typeface="Arial"/>
                <a:ea typeface="Arial"/>
                <a:cs typeface="Arial"/>
                <a:sym typeface="Arial"/>
              </a:defRPr>
            </a:lvl5pPr>
            <a:lvl6pPr lvl="5" algn="l" rtl="0">
              <a:spcBef>
                <a:spcPts val="0"/>
              </a:spcBef>
              <a:buSzPct val="100000"/>
              <a:buFont typeface="Arial"/>
              <a:buNone/>
              <a:defRPr sz="4800" b="1">
                <a:solidFill>
                  <a:schemeClr val="dk1"/>
                </a:solidFill>
                <a:latin typeface="Arial"/>
                <a:ea typeface="Arial"/>
                <a:cs typeface="Arial"/>
                <a:sym typeface="Arial"/>
              </a:defRPr>
            </a:lvl6pPr>
            <a:lvl7pPr lvl="6" algn="l" rtl="0">
              <a:spcBef>
                <a:spcPts val="0"/>
              </a:spcBef>
              <a:buSzPct val="100000"/>
              <a:buFont typeface="Arial"/>
              <a:buNone/>
              <a:defRPr sz="4800" b="1">
                <a:solidFill>
                  <a:schemeClr val="dk1"/>
                </a:solidFill>
                <a:latin typeface="Arial"/>
                <a:ea typeface="Arial"/>
                <a:cs typeface="Arial"/>
                <a:sym typeface="Arial"/>
              </a:defRPr>
            </a:lvl7pPr>
            <a:lvl8pPr lvl="7" algn="l" rtl="0">
              <a:spcBef>
                <a:spcPts val="0"/>
              </a:spcBef>
              <a:buSzPct val="100000"/>
              <a:buFont typeface="Arial"/>
              <a:buNone/>
              <a:defRPr sz="4800" b="1">
                <a:solidFill>
                  <a:schemeClr val="dk1"/>
                </a:solidFill>
                <a:latin typeface="Arial"/>
                <a:ea typeface="Arial"/>
                <a:cs typeface="Arial"/>
                <a:sym typeface="Arial"/>
              </a:defRPr>
            </a:lvl8pPr>
            <a:lvl9pPr lvl="8" algn="l" rtl="0">
              <a:spcBef>
                <a:spcPts val="0"/>
              </a:spcBef>
              <a:buSzPct val="100000"/>
              <a:buFont typeface="Arial"/>
              <a:buNone/>
              <a:defRPr sz="4800" b="1">
                <a:solidFill>
                  <a:schemeClr val="dk1"/>
                </a:solidFill>
                <a:latin typeface="Arial"/>
                <a:ea typeface="Arial"/>
                <a:cs typeface="Arial"/>
                <a:sym typeface="Arial"/>
              </a:defRPr>
            </a:lvl9pPr>
          </a:lstStyle>
          <a:p>
            <a:endParaRPr/>
          </a:p>
        </p:txBody>
      </p:sp>
      <p:sp>
        <p:nvSpPr>
          <p:cNvPr id="58" name="Shape 58"/>
          <p:cNvSpPr txBox="1">
            <a:spLocks noGrp="1"/>
          </p:cNvSpPr>
          <p:nvPr>
            <p:ph type="body" idx="1"/>
          </p:nvPr>
        </p:nvSpPr>
        <p:spPr>
          <a:xfrm>
            <a:off x="609600" y="1600200"/>
            <a:ext cx="10972800" cy="4967600"/>
          </a:xfrm>
          <a:prstGeom prst="rect">
            <a:avLst/>
          </a:prstGeom>
          <a:noFill/>
          <a:ln>
            <a:noFill/>
          </a:ln>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2400"/>
            </a:lvl5pPr>
            <a:lvl6pPr lvl="5" rtl="0">
              <a:spcBef>
                <a:spcPts val="0"/>
              </a:spcBef>
              <a:defRPr sz="2400"/>
            </a:lvl6pPr>
            <a:lvl7pPr lvl="6" rtl="0">
              <a:spcBef>
                <a:spcPts val="0"/>
              </a:spcBef>
              <a:defRPr sz="2400"/>
            </a:lvl7pPr>
            <a:lvl8pPr lvl="7" rtl="0">
              <a:spcBef>
                <a:spcPts val="0"/>
              </a:spcBef>
              <a:defRPr sz="2400"/>
            </a:lvl8pPr>
            <a:lvl9pPr lvl="8" rtl="0">
              <a:spcBef>
                <a:spcPts val="0"/>
              </a:spcBef>
              <a:defRPr sz="2400"/>
            </a:lvl9pPr>
          </a:lstStyle>
          <a:p>
            <a:endParaRPr/>
          </a:p>
        </p:txBody>
      </p:sp>
    </p:spTree>
    <p:extLst>
      <p:ext uri="{BB962C8B-B14F-4D97-AF65-F5344CB8AC3E}">
        <p14:creationId xmlns:p14="http://schemas.microsoft.com/office/powerpoint/2010/main" val="19537527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Image title slide, white text">
    <p:bg>
      <p:bgPr>
        <a:solidFill>
          <a:srgbClr val="82776A">
            <a:alpha val="40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518984" y="3102015"/>
            <a:ext cx="10749472"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US"/>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 y="4917988"/>
            <a:ext cx="2682165" cy="194001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spTree>
    <p:extLst>
      <p:ext uri="{BB962C8B-B14F-4D97-AF65-F5344CB8AC3E}">
        <p14:creationId xmlns:p14="http://schemas.microsoft.com/office/powerpoint/2010/main" val="37092265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1_Image title slide, black text">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518984" y="3240911"/>
            <a:ext cx="10749472" cy="1677077"/>
          </a:xfrm>
          <a:prstGeom prst="rect">
            <a:avLst/>
          </a:prstGeom>
          <a:effectLst/>
        </p:spPr>
        <p:txBody>
          <a:bodyPr lIns="0" tIns="0" rIns="0" bIns="0" anchor="b" anchorCtr="0"/>
          <a:lstStyle>
            <a:lvl1pPr>
              <a:defRPr b="1">
                <a:solidFill>
                  <a:schemeClr val="tx1"/>
                </a:solidFill>
                <a:effectLst/>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70" y="4917988"/>
            <a:ext cx="2682165" cy="194001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spTree>
    <p:extLst>
      <p:ext uri="{BB962C8B-B14F-4D97-AF65-F5344CB8AC3E}">
        <p14:creationId xmlns:p14="http://schemas.microsoft.com/office/powerpoint/2010/main" val="413084800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een title_black ">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3247769120"/>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1_Title slide blue, white text">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28799324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spTree>
    <p:extLst>
      <p:ext uri="{BB962C8B-B14F-4D97-AF65-F5344CB8AC3E}">
        <p14:creationId xmlns:p14="http://schemas.microsoft.com/office/powerpoint/2010/main" val="25638385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_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5738770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spTree>
    <p:extLst>
      <p:ext uri="{BB962C8B-B14F-4D97-AF65-F5344CB8AC3E}">
        <p14:creationId xmlns:p14="http://schemas.microsoft.com/office/powerpoint/2010/main" val="16024463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12691433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spTree>
    <p:extLst>
      <p:ext uri="{BB962C8B-B14F-4D97-AF65-F5344CB8AC3E}">
        <p14:creationId xmlns:p14="http://schemas.microsoft.com/office/powerpoint/2010/main" val="3027339221"/>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Heading, blank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Heading</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9427600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Heading</a:t>
            </a:r>
            <a:endParaRPr lang="en-US" dirty="0"/>
          </a:p>
        </p:txBody>
      </p:sp>
    </p:spTree>
    <p:extLst>
      <p:ext uri="{BB962C8B-B14F-4D97-AF65-F5344CB8AC3E}">
        <p14:creationId xmlns:p14="http://schemas.microsoft.com/office/powerpoint/2010/main" val="41298915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Heading, subheading, flexible content">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endParaRPr lang="en-US" dirty="0"/>
          </a:p>
        </p:txBody>
      </p:sp>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dirty="0"/>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Content-various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0893955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Title of chart or table</a:t>
            </a:r>
            <a:endParaRPr lang="en-US" dirty="0"/>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dirty="0"/>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873057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ue title - black">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21615774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Standalone quote">
    <p:bg>
      <p:bgPr>
        <a:solidFill>
          <a:schemeClr val="bg1"/>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2171700" y="1961528"/>
            <a:ext cx="8238516" cy="3463088"/>
          </a:xfrm>
          <a:prstGeom prst="rect">
            <a:avLst/>
          </a:prstGeom>
        </p:spPr>
        <p:txBody>
          <a:bodyPr lIns="0" tIns="0" rIns="0" bIns="0"/>
          <a:lstStyle>
            <a:lvl1pPr>
              <a:defRPr sz="3000" baseline="0">
                <a:solidFill>
                  <a:schemeClr val="tx1">
                    <a:lumMod val="75000"/>
                    <a:lumOff val="25000"/>
                    <a:alpha val="90000"/>
                  </a:schemeClr>
                </a:solidFill>
              </a:defRPr>
            </a:lvl1pPr>
          </a:lstStyle>
          <a:p>
            <a:r>
              <a:rPr lang="en-GB" dirty="0"/>
              <a:t>Click to edit Master title text</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32930468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2_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dirty="0"/>
              <a:t>Click to edit image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12868627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2_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dirty="0"/>
              <a:t>Click to edit image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12816622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dirty="0"/>
              <a:t>Click to edit image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1347532116"/>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dirty="0"/>
              <a:t>Click to edit image title style</a:t>
            </a:r>
            <a:endParaRPr lang="en-US" dirty="0"/>
          </a:p>
        </p:txBody>
      </p:sp>
    </p:spTree>
    <p:extLst>
      <p:ext uri="{BB962C8B-B14F-4D97-AF65-F5344CB8AC3E}">
        <p14:creationId xmlns:p14="http://schemas.microsoft.com/office/powerpoint/2010/main" val="4237995783"/>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dirty="0"/>
              <a:t>Click to edit text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5556723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dirty="0"/>
              <a:t>Click to edit text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25865871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_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Infographic slide title</a:t>
            </a:r>
            <a:endParaRPr lang="en-US" dirty="0"/>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dirty="0"/>
              <a:t>icon</a:t>
            </a:r>
            <a:endParaRPr lang="en-US" dirty="0"/>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dirty="0"/>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75</a:t>
            </a:r>
            <a:endParaRPr lang="en-US" dirty="0"/>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dirty="0"/>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dirty="0"/>
              <a:t>123</a:t>
            </a:r>
            <a:endParaRPr lang="en-US" dirty="0"/>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dirty="0"/>
              <a:t>icon</a:t>
            </a:r>
            <a:endParaRPr lang="en-US" dirty="0"/>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633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Infographic slide title</a:t>
            </a:r>
            <a:endParaRPr lang="en-US" dirty="0"/>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dirty="0"/>
              <a:t>icon</a:t>
            </a:r>
            <a:endParaRPr lang="en-US" dirty="0"/>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dirty="0"/>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75</a:t>
            </a:r>
            <a:endParaRPr lang="en-US" dirty="0"/>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dirty="0"/>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7006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Infographic slide title</a:t>
            </a:r>
            <a:endParaRPr lang="en-US" dirty="0"/>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dirty="0"/>
              <a:t>icon</a:t>
            </a:r>
            <a:endParaRPr lang="en-US" dirty="0"/>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75</a:t>
            </a:r>
            <a:endParaRPr lang="en-US" dirty="0"/>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dirty="0"/>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2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logo, blank">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39978958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1_Title, subtitle and flexible content-colour">
    <p:bg>
      <p:bgPr>
        <a:solidFill>
          <a:schemeClr val="accent2">
            <a:lumMod val="7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2306" y="477491"/>
            <a:ext cx="9515609"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endParaRPr lang="en-US" dirty="0"/>
          </a:p>
        </p:txBody>
      </p:sp>
      <p:sp>
        <p:nvSpPr>
          <p:cNvPr id="14" name="Text Placeholder 13"/>
          <p:cNvSpPr>
            <a:spLocks noGrp="1"/>
          </p:cNvSpPr>
          <p:nvPr>
            <p:ph type="body" sz="quarter" idx="10" hasCustomPrompt="1"/>
          </p:nvPr>
        </p:nvSpPr>
        <p:spPr>
          <a:xfrm>
            <a:off x="822306" y="1047365"/>
            <a:ext cx="9515609" cy="736220"/>
          </a:xfrm>
          <a:prstGeom prst="rect">
            <a:avLst/>
          </a:prstGeom>
        </p:spPr>
        <p:txBody>
          <a:bodyPr lIns="0" tIns="0" rIns="0" bIns="0"/>
          <a:lstStyle>
            <a:lvl1pPr marL="0" indent="0">
              <a:buFontTx/>
              <a:buNone/>
              <a:defRPr sz="2200">
                <a:solidFill>
                  <a:schemeClr val="bg1"/>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dirty="0"/>
              <a:t>Click to add a subheading</a:t>
            </a:r>
          </a:p>
        </p:txBody>
      </p:sp>
      <p:sp>
        <p:nvSpPr>
          <p:cNvPr id="17" name="Content Placeholder 16"/>
          <p:cNvSpPr>
            <a:spLocks noGrp="1"/>
          </p:cNvSpPr>
          <p:nvPr>
            <p:ph sz="quarter" idx="11" hasCustomPrompt="1"/>
          </p:nvPr>
        </p:nvSpPr>
        <p:spPr>
          <a:xfrm>
            <a:off x="822307" y="2289375"/>
            <a:ext cx="9429368" cy="39401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Content-various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0" y="176119"/>
            <a:ext cx="1793487" cy="1297231"/>
          </a:xfrm>
          <a:prstGeom prst="rect">
            <a:avLst/>
          </a:prstGeom>
        </p:spPr>
      </p:pic>
    </p:spTree>
    <p:extLst>
      <p:ext uri="{BB962C8B-B14F-4D97-AF65-F5344CB8AC3E}">
        <p14:creationId xmlns:p14="http://schemas.microsoft.com/office/powerpoint/2010/main" val="26885314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dirty="0"/>
              <a:t>Click to add map title</a:t>
            </a:r>
            <a:endParaRPr lang="en-US" dirty="0"/>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dirty="0"/>
              <a:t>Click to add to the list</a:t>
            </a:r>
          </a:p>
          <a:p>
            <a:pPr lvl="1"/>
            <a:r>
              <a:rPr lang="en-GB" dirty="0"/>
              <a:t>This is a bullet</a:t>
            </a:r>
          </a:p>
          <a:p>
            <a:pPr lvl="0"/>
            <a:r>
              <a:rPr lang="en-GB" dirty="0"/>
              <a:t>This is a sub-bullet</a:t>
            </a:r>
          </a:p>
          <a:p>
            <a:pPr lvl="0"/>
            <a:endParaRPr lang="en-GB" dirty="0"/>
          </a:p>
        </p:txBody>
      </p:sp>
    </p:spTree>
    <p:extLst>
      <p:ext uri="{BB962C8B-B14F-4D97-AF65-F5344CB8AC3E}">
        <p14:creationId xmlns:p14="http://schemas.microsoft.com/office/powerpoint/2010/main" val="34851625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endParaRPr lang="en-US" dirty="0"/>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dirty="0"/>
              <a:t>Click to add a key point on map</a:t>
            </a:r>
          </a:p>
          <a:p>
            <a:pPr lvl="0"/>
            <a:r>
              <a:rPr lang="en-GB" dirty="0"/>
              <a:t>Click to add a second key point on the map</a:t>
            </a:r>
          </a:p>
        </p:txBody>
      </p:sp>
    </p:spTree>
    <p:extLst>
      <p:ext uri="{BB962C8B-B14F-4D97-AF65-F5344CB8AC3E}">
        <p14:creationId xmlns:p14="http://schemas.microsoft.com/office/powerpoint/2010/main" val="35658279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Funder acknowledgement">
    <p:bg>
      <p:bgPr>
        <a:solidFill>
          <a:srgbClr val="82776A">
            <a:alpha val="31000"/>
          </a:srgb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3827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itle 12"/>
          <p:cNvSpPr>
            <a:spLocks noGrp="1"/>
          </p:cNvSpPr>
          <p:nvPr>
            <p:ph type="title" hasCustomPrompt="1"/>
          </p:nvPr>
        </p:nvSpPr>
        <p:spPr>
          <a:xfrm>
            <a:off x="838200" y="468995"/>
            <a:ext cx="8887394" cy="606604"/>
          </a:xfrm>
          <a:prstGeom prst="rect">
            <a:avLst/>
          </a:prstGeom>
        </p:spPr>
        <p:txBody>
          <a:bodyPr lIns="0" tIns="0" rIns="0" anchor="b" anchorCtr="0"/>
          <a:lstStyle>
            <a:lvl1pPr>
              <a:defRPr sz="3000" baseline="0">
                <a:solidFill>
                  <a:schemeClr val="bg1"/>
                </a:solidFill>
              </a:defRPr>
            </a:lvl1pPr>
          </a:lstStyle>
          <a:p>
            <a:r>
              <a:rPr lang="en-US" dirty="0"/>
              <a:t>Heading here</a:t>
            </a:r>
          </a:p>
        </p:txBody>
      </p:sp>
      <p:sp>
        <p:nvSpPr>
          <p:cNvPr id="16" name="Text Placeholder 15"/>
          <p:cNvSpPr>
            <a:spLocks noGrp="1"/>
          </p:cNvSpPr>
          <p:nvPr>
            <p:ph type="body" sz="quarter" idx="10" hasCustomPrompt="1"/>
          </p:nvPr>
        </p:nvSpPr>
        <p:spPr>
          <a:xfrm>
            <a:off x="838200" y="5701202"/>
            <a:ext cx="4273062" cy="350975"/>
          </a:xfrm>
          <a:prstGeom prst="rect">
            <a:avLst/>
          </a:prstGeom>
        </p:spPr>
        <p:txBody>
          <a:bodyPr lIns="0" tIns="0" rIns="0" bIns="0" anchor="t" anchorCtr="0">
            <a:normAutofit/>
          </a:bodyPr>
          <a:lstStyle>
            <a:lvl1pPr marL="0" indent="0">
              <a:buFontTx/>
              <a:buNone/>
              <a:defRPr sz="2200" baseline="0">
                <a:solidFill>
                  <a:schemeClr val="tx1">
                    <a:lumMod val="85000"/>
                    <a:lumOff val="15000"/>
                    <a:alpha val="80000"/>
                  </a:schemeClr>
                </a:solidFill>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Funded by</a:t>
            </a:r>
          </a:p>
        </p:txBody>
      </p:sp>
      <p:sp>
        <p:nvSpPr>
          <p:cNvPr id="12" name="Text Placeholder 11"/>
          <p:cNvSpPr>
            <a:spLocks noGrp="1"/>
          </p:cNvSpPr>
          <p:nvPr>
            <p:ph type="body" sz="quarter" idx="12" hasCustomPrompt="1"/>
          </p:nvPr>
        </p:nvSpPr>
        <p:spPr>
          <a:xfrm>
            <a:off x="838200" y="6069581"/>
            <a:ext cx="4929617" cy="431800"/>
          </a:xfrm>
          <a:prstGeom prst="rect">
            <a:avLst/>
          </a:prstGeom>
          <a:noFill/>
        </p:spPr>
        <p:txBody>
          <a:bodyPr lIns="0" tIns="0" rIns="0" bIns="0" anchor="b" anchorCtr="0"/>
          <a:lstStyle>
            <a:lvl1pPr marL="0" indent="0">
              <a:buFontTx/>
              <a:buNone/>
              <a:defRPr sz="2200">
                <a:solidFill>
                  <a:srgbClr val="144A96">
                    <a:alpha val="85000"/>
                  </a:srgbClr>
                </a:solidFill>
                <a:latin typeface="+mn-lt"/>
              </a:defRPr>
            </a:lvl1pPr>
          </a:lstStyle>
          <a:p>
            <a:pPr lvl="0"/>
            <a:r>
              <a:rPr lang="en-US" dirty="0" err="1"/>
              <a:t>www.url.com</a:t>
            </a:r>
            <a:endParaRPr lang="en-US" dirty="0"/>
          </a:p>
        </p:txBody>
      </p:sp>
      <p:sp>
        <p:nvSpPr>
          <p:cNvPr id="15" name="Picture Placeholder 14"/>
          <p:cNvSpPr>
            <a:spLocks noGrp="1"/>
          </p:cNvSpPr>
          <p:nvPr>
            <p:ph type="pic" sz="quarter" idx="13" hasCustomPrompt="1"/>
          </p:nvPr>
        </p:nvSpPr>
        <p:spPr>
          <a:xfrm>
            <a:off x="838201" y="2037084"/>
            <a:ext cx="3885992" cy="2639157"/>
          </a:xfrm>
          <a:prstGeom prst="rect">
            <a:avLst/>
          </a:prstGeom>
        </p:spPr>
        <p:txBody>
          <a:bodyPr lIns="0" tIns="0" rIns="0" bIns="0"/>
          <a:lstStyle>
            <a:lvl1pPr marL="0" indent="0">
              <a:buFontTx/>
              <a:buNone/>
              <a:defRPr baseline="0"/>
            </a:lvl1pPr>
          </a:lstStyle>
          <a:p>
            <a:r>
              <a:rPr lang="en-US" dirty="0"/>
              <a:t>Add the </a:t>
            </a:r>
            <a:r>
              <a:rPr lang="en-US" dirty="0" err="1"/>
              <a:t>organisation’s</a:t>
            </a:r>
            <a:r>
              <a:rPr lang="en-US" dirty="0"/>
              <a:t> logo image here</a:t>
            </a:r>
          </a:p>
        </p:txBody>
      </p:sp>
      <p:sp>
        <p:nvSpPr>
          <p:cNvPr id="8" name="Text Placeholder 15"/>
          <p:cNvSpPr>
            <a:spLocks noGrp="1"/>
          </p:cNvSpPr>
          <p:nvPr>
            <p:ph type="body" sz="quarter" idx="14" hasCustomPrompt="1"/>
          </p:nvPr>
        </p:nvSpPr>
        <p:spPr>
          <a:xfrm>
            <a:off x="6532756" y="5701202"/>
            <a:ext cx="4273062" cy="350975"/>
          </a:xfrm>
          <a:prstGeom prst="rect">
            <a:avLst/>
          </a:prstGeom>
        </p:spPr>
        <p:txBody>
          <a:bodyPr lIns="0" tIns="0" rIns="0" bIns="0" anchor="t" anchorCtr="0">
            <a:normAutofit/>
          </a:bodyPr>
          <a:lstStyle>
            <a:lvl1pPr marL="0" indent="0">
              <a:buFontTx/>
              <a:buNone/>
              <a:defRPr sz="2200" baseline="0">
                <a:solidFill>
                  <a:schemeClr val="tx1">
                    <a:lumMod val="85000"/>
                    <a:lumOff val="15000"/>
                    <a:alpha val="80000"/>
                  </a:schemeClr>
                </a:solidFill>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Hosted by</a:t>
            </a:r>
          </a:p>
        </p:txBody>
      </p:sp>
      <p:sp>
        <p:nvSpPr>
          <p:cNvPr id="9" name="Text Placeholder 11"/>
          <p:cNvSpPr>
            <a:spLocks noGrp="1"/>
          </p:cNvSpPr>
          <p:nvPr>
            <p:ph type="body" sz="quarter" idx="15" hasCustomPrompt="1"/>
          </p:nvPr>
        </p:nvSpPr>
        <p:spPr>
          <a:xfrm>
            <a:off x="6532756" y="6069581"/>
            <a:ext cx="4929617" cy="431800"/>
          </a:xfrm>
          <a:prstGeom prst="rect">
            <a:avLst/>
          </a:prstGeom>
          <a:noFill/>
        </p:spPr>
        <p:txBody>
          <a:bodyPr lIns="0" tIns="0" rIns="0" bIns="0" anchor="b" anchorCtr="0"/>
          <a:lstStyle>
            <a:lvl1pPr marL="0" indent="0">
              <a:buFontTx/>
              <a:buNone/>
              <a:defRPr sz="2200">
                <a:solidFill>
                  <a:srgbClr val="144A96">
                    <a:alpha val="85000"/>
                  </a:srgbClr>
                </a:solidFill>
                <a:latin typeface="+mn-lt"/>
              </a:defRPr>
            </a:lvl1pPr>
          </a:lstStyle>
          <a:p>
            <a:pPr lvl="0"/>
            <a:r>
              <a:rPr lang="en-US" dirty="0" err="1"/>
              <a:t>www.url.com</a:t>
            </a:r>
            <a:endParaRPr lang="en-US" dirty="0"/>
          </a:p>
        </p:txBody>
      </p:sp>
      <p:sp>
        <p:nvSpPr>
          <p:cNvPr id="10" name="Picture Placeholder 14"/>
          <p:cNvSpPr>
            <a:spLocks noGrp="1"/>
          </p:cNvSpPr>
          <p:nvPr>
            <p:ph type="pic" sz="quarter" idx="16" hasCustomPrompt="1"/>
          </p:nvPr>
        </p:nvSpPr>
        <p:spPr>
          <a:xfrm>
            <a:off x="6532757" y="2037084"/>
            <a:ext cx="3885992" cy="2639157"/>
          </a:xfrm>
          <a:prstGeom prst="rect">
            <a:avLst/>
          </a:prstGeom>
        </p:spPr>
        <p:txBody>
          <a:bodyPr lIns="0" tIns="0" rIns="0" bIns="0"/>
          <a:lstStyle>
            <a:lvl1pPr marL="0" indent="0">
              <a:buFontTx/>
              <a:buNone/>
              <a:defRPr baseline="0"/>
            </a:lvl1pPr>
          </a:lstStyle>
          <a:p>
            <a:r>
              <a:rPr lang="en-US" dirty="0"/>
              <a:t>Add the </a:t>
            </a:r>
            <a:r>
              <a:rPr lang="en-US" dirty="0" err="1"/>
              <a:t>organisation’s</a:t>
            </a:r>
            <a:r>
              <a:rPr lang="en-US" dirty="0"/>
              <a:t> logo image here</a:t>
            </a:r>
          </a:p>
        </p:txBody>
      </p:sp>
      <p:cxnSp>
        <p:nvCxnSpPr>
          <p:cNvPr id="5" name="Straight Connector 4"/>
          <p:cNvCxnSpPr/>
          <p:nvPr userDrawn="1"/>
        </p:nvCxnSpPr>
        <p:spPr>
          <a:xfrm>
            <a:off x="0" y="5448325"/>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64841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spTree>
    <p:extLst>
      <p:ext uri="{BB962C8B-B14F-4D97-AF65-F5344CB8AC3E}">
        <p14:creationId xmlns:p14="http://schemas.microsoft.com/office/powerpoint/2010/main" val="35405672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1186090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spTree>
    <p:extLst>
      <p:ext uri="{BB962C8B-B14F-4D97-AF65-F5344CB8AC3E}">
        <p14:creationId xmlns:p14="http://schemas.microsoft.com/office/powerpoint/2010/main" val="13426351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4003455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endParaRPr lang="en-US" dirty="0"/>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add a subtitle</a:t>
            </a:r>
          </a:p>
        </p:txBody>
      </p:sp>
    </p:spTree>
    <p:extLst>
      <p:ext uri="{BB962C8B-B14F-4D97-AF65-F5344CB8AC3E}">
        <p14:creationId xmlns:p14="http://schemas.microsoft.com/office/powerpoint/2010/main" val="2602862323"/>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Heading</a:t>
            </a:r>
            <a:endParaRPr lang="en-US" dirty="0"/>
          </a:p>
        </p:txBody>
      </p:sp>
    </p:spTree>
    <p:extLst>
      <p:ext uri="{BB962C8B-B14F-4D97-AF65-F5344CB8AC3E}">
        <p14:creationId xmlns:p14="http://schemas.microsoft.com/office/powerpoint/2010/main" val="1917235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title topLeft black">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24476673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Title of chart or table</a:t>
            </a:r>
            <a:endParaRPr lang="en-US" dirty="0"/>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dirty="0"/>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4736986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dirty="0"/>
              <a:t>Click to edit image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10583480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dirty="0"/>
              <a:t>Click to edit image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36800258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dirty="0"/>
              <a:t>Click to edit image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3546392252"/>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dirty="0"/>
              <a:t>Click to edit image title style</a:t>
            </a:r>
            <a:endParaRPr lang="en-US" dirty="0"/>
          </a:p>
        </p:txBody>
      </p:sp>
    </p:spTree>
    <p:extLst>
      <p:ext uri="{BB962C8B-B14F-4D97-AF65-F5344CB8AC3E}">
        <p14:creationId xmlns:p14="http://schemas.microsoft.com/office/powerpoint/2010/main" val="693643833"/>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dirty="0"/>
              <a:t>Click to edit text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2778275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dirty="0"/>
              <a:t>Click to edit text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38046939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Infographic slide title</a:t>
            </a:r>
            <a:endParaRPr lang="en-US" dirty="0"/>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dirty="0"/>
              <a:t>icon</a:t>
            </a:r>
            <a:endParaRPr lang="en-US" dirty="0"/>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dirty="0"/>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75</a:t>
            </a:r>
            <a:endParaRPr lang="en-US" dirty="0"/>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dirty="0"/>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dirty="0"/>
              <a:t>123</a:t>
            </a:r>
            <a:endParaRPr lang="en-US" dirty="0"/>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dirty="0"/>
              <a:t>icon</a:t>
            </a:r>
            <a:endParaRPr lang="en-US" dirty="0"/>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345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Infographic slide title</a:t>
            </a:r>
            <a:endParaRPr lang="en-US" dirty="0"/>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dirty="0"/>
              <a:t>icon</a:t>
            </a:r>
            <a:endParaRPr lang="en-US" dirty="0"/>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dirty="0"/>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75</a:t>
            </a:r>
            <a:endParaRPr lang="en-US" dirty="0"/>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dirty="0"/>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9305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dirty="0"/>
              <a:t>Infographic slide title</a:t>
            </a:r>
            <a:endParaRPr lang="en-US" dirty="0"/>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dirty="0"/>
              <a:t>icon</a:t>
            </a:r>
            <a:endParaRPr lang="en-US" dirty="0"/>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75</a:t>
            </a:r>
            <a:endParaRPr lang="en-US" dirty="0"/>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dirty="0"/>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69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ue title - black">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103916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imageTitle_lowerLeft_blk">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1999835241"/>
      </p:ext>
    </p:extLst>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map and key">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5730" y="185712"/>
            <a:ext cx="5454950" cy="7171173"/>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dirty="0"/>
              <a:t>Click to add map title</a:t>
            </a:r>
            <a:endParaRPr lang="en-US" dirty="0"/>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dirty="0"/>
              <a:t>Click to add to the list</a:t>
            </a:r>
          </a:p>
          <a:p>
            <a:pPr lvl="1"/>
            <a:r>
              <a:rPr lang="en-GB" dirty="0"/>
              <a:t>This is a bullet</a:t>
            </a:r>
          </a:p>
          <a:p>
            <a:pPr lvl="0"/>
            <a:r>
              <a:rPr lang="en-GB" dirty="0"/>
              <a:t>This is a sub-bullet</a:t>
            </a:r>
          </a:p>
          <a:p>
            <a:pPr lvl="0"/>
            <a:endParaRPr lang="en-GB" dirty="0"/>
          </a:p>
        </p:txBody>
      </p:sp>
    </p:spTree>
    <p:extLst>
      <p:ext uri="{BB962C8B-B14F-4D97-AF65-F5344CB8AC3E}">
        <p14:creationId xmlns:p14="http://schemas.microsoft.com/office/powerpoint/2010/main" val="3363439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endParaRPr lang="en-US" dirty="0"/>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dirty="0"/>
              <a:t>Click to add a key point on map</a:t>
            </a:r>
          </a:p>
          <a:p>
            <a:pPr lvl="0"/>
            <a:r>
              <a:rPr lang="en-GB" dirty="0"/>
              <a:t>Click to add a second key point on the map</a:t>
            </a:r>
          </a:p>
        </p:txBody>
      </p:sp>
    </p:spTree>
    <p:extLst>
      <p:ext uri="{BB962C8B-B14F-4D97-AF65-F5344CB8AC3E}">
        <p14:creationId xmlns:p14="http://schemas.microsoft.com/office/powerpoint/2010/main" val="13246615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solidFill>
                  <a:srgbClr val="000000"/>
                </a:solidFill>
              </a:rPr>
              <a:pPr/>
              <a:t>08/10/2025</a:t>
            </a:fld>
            <a:endParaRPr lang="en-GB">
              <a:solidFill>
                <a:srgbClr val="000000"/>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solidFill>
                <a:srgbClr val="000000"/>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675285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dirty="0"/>
              <a:t>Click to add a list of bullet points here</a:t>
            </a:r>
          </a:p>
          <a:p>
            <a:pPr lvl="1"/>
            <a:r>
              <a:rPr lang="en-GB" dirty="0"/>
              <a:t>A sub-point</a:t>
            </a:r>
          </a:p>
          <a:p>
            <a:pPr lvl="0"/>
            <a:r>
              <a:rPr lang="en-GB" dirty="0"/>
              <a:t>Another point </a:t>
            </a:r>
          </a:p>
          <a:p>
            <a:pPr lvl="0"/>
            <a:r>
              <a:rPr lang="en-GB" dirty="0"/>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220649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add a list of bullet points here</a:t>
            </a:r>
          </a:p>
          <a:p>
            <a:pPr lvl="0"/>
            <a:r>
              <a:rPr lang="en-GB" dirty="0"/>
              <a:t>Another point </a:t>
            </a:r>
          </a:p>
          <a:p>
            <a:pPr lvl="0"/>
            <a:r>
              <a:rPr lang="en-GB" dirty="0"/>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pic>
        <p:nvPicPr>
          <p:cNvPr id="1026" name="Picture 2" descr="Domestic AI: AI&amp;#39;s potential to transform unpaid domestic work in the UK and  Japan | Department of Sociology">
            <a:extLst>
              <a:ext uri="{FF2B5EF4-FFF2-40B4-BE49-F238E27FC236}">
                <a16:creationId xmlns:a16="http://schemas.microsoft.com/office/drawing/2014/main" id="{74FA3491-CF37-494C-AEDA-CD5A65560A3B}"/>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9307563" y="4816943"/>
            <a:ext cx="3274219" cy="217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38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34783506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3237468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7483717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5733163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41773284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39146560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28265163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7019239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6266046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19999154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40136493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544950819"/>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1486727695"/>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111318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28687221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a:t>123</a:t>
            </a:r>
            <a:endParaRPr lang="en-US"/>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a:t>icon</a:t>
            </a:r>
            <a:endParaRPr lang="en-US"/>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Click to 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510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5917538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8630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5603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a:t>Click to add to the list</a:t>
            </a:r>
          </a:p>
          <a:p>
            <a:pPr lvl="1"/>
            <a:r>
              <a:rPr lang="en-GB"/>
              <a:t>This is a bullet</a:t>
            </a:r>
          </a:p>
          <a:p>
            <a:pPr lvl="0"/>
            <a:r>
              <a:rPr lang="en-GB"/>
              <a:t>This is a sub-bullet</a:t>
            </a:r>
          </a:p>
          <a:p>
            <a:pPr lvl="0"/>
            <a:endParaRPr lang="en-GB"/>
          </a:p>
        </p:txBody>
      </p:sp>
    </p:spTree>
    <p:extLst>
      <p:ext uri="{BB962C8B-B14F-4D97-AF65-F5344CB8AC3E}">
        <p14:creationId xmlns:p14="http://schemas.microsoft.com/office/powerpoint/2010/main" val="42797756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10981193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Blue title -white">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27865106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Standalone quote">
    <p:bg>
      <p:bgPr>
        <a:solidFill>
          <a:schemeClr val="bg1"/>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2171700" y="1961528"/>
            <a:ext cx="8238516" cy="3463088"/>
          </a:xfrm>
          <a:prstGeom prst="rect">
            <a:avLst/>
          </a:prstGeom>
        </p:spPr>
        <p:txBody>
          <a:bodyPr lIns="0" tIns="0" rIns="0" bIns="0"/>
          <a:lstStyle>
            <a:lvl1pPr>
              <a:defRPr sz="3000" baseline="0">
                <a:solidFill>
                  <a:schemeClr val="tx1">
                    <a:lumMod val="75000"/>
                    <a:lumOff val="25000"/>
                    <a:alpha val="90000"/>
                  </a:schemeClr>
                </a:solidFill>
              </a:defRPr>
            </a:lvl1pPr>
          </a:lstStyle>
          <a:p>
            <a:r>
              <a:rPr lang="en-GB"/>
              <a:t>Click to edit Master title text</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490345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0981106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itle, logo,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2994411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White Backgroun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3616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B53EE6-1715-4858-9FA8-ED66828AA628}"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C6B718-D80D-4BF0-981D-AD1A47B6637A}" type="slidenum">
              <a:rPr lang="en-GB" smtClean="0"/>
              <a:t>‹#›</a:t>
            </a:fld>
            <a:endParaRPr lang="en-GB"/>
          </a:p>
        </p:txBody>
      </p:sp>
    </p:spTree>
    <p:extLst>
      <p:ext uri="{BB962C8B-B14F-4D97-AF65-F5344CB8AC3E}">
        <p14:creationId xmlns:p14="http://schemas.microsoft.com/office/powerpoint/2010/main" val="1602545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0645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24076399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24619364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Heading, blank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8875626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B0910B-E060-4AAA-8C44-E44337C6149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8486611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0910B-E060-4AAA-8C44-E44337C6149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25235706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0910B-E060-4AAA-8C44-E44337C6149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25467485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B0910B-E060-4AAA-8C44-E44337C61490}"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34286681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B0910B-E060-4AAA-8C44-E44337C61490}" type="datetimeFigureOut">
              <a:rPr lang="en-GB" smtClean="0"/>
              <a:t>08/10/2025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7107985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B0910B-E060-4AAA-8C44-E44337C61490}" type="datetimeFigureOut">
              <a:rPr lang="en-GB" smtClean="0"/>
              <a:t>08/10/2025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7349684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0910B-E060-4AAA-8C44-E44337C61490}" type="datetimeFigureOut">
              <a:rPr lang="en-GB" smtClean="0"/>
              <a:t>08/10/2025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392159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Infographic- 3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5358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B0910B-E060-4AAA-8C44-E44337C61490}"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255810167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B0910B-E060-4AAA-8C44-E44337C61490}"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24371922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0910B-E060-4AAA-8C44-E44337C6149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7676430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0910B-E060-4AAA-8C44-E44337C6149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F7C5E5-2075-4668-88C1-FEA0C83E9856}" type="slidenum">
              <a:rPr lang="en-GB" smtClean="0"/>
              <a:t>‹#›</a:t>
            </a:fld>
            <a:endParaRPr lang="en-GB"/>
          </a:p>
        </p:txBody>
      </p:sp>
    </p:spTree>
    <p:extLst>
      <p:ext uri="{BB962C8B-B14F-4D97-AF65-F5344CB8AC3E}">
        <p14:creationId xmlns:p14="http://schemas.microsoft.com/office/powerpoint/2010/main" val="12106586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Blue title -white">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24748146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12009838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41455774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12518121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7859933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Heading, subheading, flexible content">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440754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ubtitle and flexible conten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pic>
        <p:nvPicPr>
          <p:cNvPr id="8" name="Picture 7"/>
          <p:cNvPicPr>
            <a:picLocks noChangeAspect="1"/>
          </p:cNvPicPr>
          <p:nvPr userDrawn="1"/>
        </p:nvPicPr>
        <p:blipFill>
          <a:blip r:embed="rId3" cstate="print"/>
          <a:stretch>
            <a:fillRect/>
          </a:stretch>
        </p:blipFill>
        <p:spPr>
          <a:xfrm>
            <a:off x="752856" y="2324849"/>
            <a:ext cx="2149348" cy="1289609"/>
          </a:xfrm>
          <a:prstGeom prst="rect">
            <a:avLst/>
          </a:prstGeom>
        </p:spPr>
      </p:pic>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spTree>
    <p:extLst>
      <p:ext uri="{BB962C8B-B14F-4D97-AF65-F5344CB8AC3E}">
        <p14:creationId xmlns:p14="http://schemas.microsoft.com/office/powerpoint/2010/main" val="7744077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4. Content Slide">
  <p:cSld name="4. Content Slide">
    <p:bg>
      <p:bgPr>
        <a:blipFill>
          <a:blip r:embed="rId2">
            <a:alphaModFix amt="61000"/>
          </a:blip>
          <a:stretch>
            <a:fillRect/>
          </a:stretch>
        </a:blipFill>
        <a:effectLst/>
      </p:bgPr>
    </p:bg>
    <p:spTree>
      <p:nvGrpSpPr>
        <p:cNvPr id="1" name="Shape 25"/>
        <p:cNvGrpSpPr/>
        <p:nvPr/>
      </p:nvGrpSpPr>
      <p:grpSpPr>
        <a:xfrm>
          <a:off x="0" y="0"/>
          <a:ext cx="0" cy="0"/>
          <a:chOff x="0" y="0"/>
          <a:chExt cx="0" cy="0"/>
        </a:xfrm>
      </p:grpSpPr>
      <p:sp>
        <p:nvSpPr>
          <p:cNvPr id="26" name="Google Shape;26;p67"/>
          <p:cNvSpPr txBox="1">
            <a:spLocks noGrp="1"/>
          </p:cNvSpPr>
          <p:nvPr>
            <p:ph type="body" idx="1"/>
          </p:nvPr>
        </p:nvSpPr>
        <p:spPr>
          <a:xfrm>
            <a:off x="400009" y="1577009"/>
            <a:ext cx="11309775" cy="4571242"/>
          </a:xfrm>
          <a:prstGeom prst="rect">
            <a:avLst/>
          </a:prstGeom>
          <a:noFill/>
          <a:ln>
            <a:noFill/>
          </a:ln>
        </p:spPr>
        <p:txBody>
          <a:bodyPr spcFirstLastPara="1" wrap="square" lIns="91425" tIns="45700" rIns="91425" bIns="45700" anchor="t" anchorCtr="0">
            <a:normAutofit/>
          </a:bodyPr>
          <a:lstStyle>
            <a:lvl1pPr marL="457200" lvl="0" indent="-228600" algn="l">
              <a:lnSpc>
                <a:spcPct val="122500"/>
              </a:lnSpc>
              <a:spcBef>
                <a:spcPts val="750"/>
              </a:spcBef>
              <a:spcAft>
                <a:spcPts val="0"/>
              </a:spcAft>
              <a:buSzPts val="2200"/>
              <a:buFont typeface="Arial"/>
              <a:buNone/>
              <a:defRPr sz="2000" b="0" i="0">
                <a:solidFill>
                  <a:schemeClr val="dk1"/>
                </a:solidFill>
                <a:latin typeface="Arial"/>
                <a:ea typeface="Arial"/>
                <a:cs typeface="Arial"/>
                <a:sym typeface="Arial"/>
              </a:defRPr>
            </a:lvl1pPr>
            <a:lvl2pPr marL="914400" lvl="1" indent="-393700" algn="l">
              <a:lnSpc>
                <a:spcPct val="122500"/>
              </a:lnSpc>
              <a:spcBef>
                <a:spcPts val="0"/>
              </a:spcBef>
              <a:spcAft>
                <a:spcPts val="0"/>
              </a:spcAft>
              <a:buClr>
                <a:srgbClr val="E0112B"/>
              </a:buClr>
              <a:buSzPts val="2600"/>
              <a:buFont typeface="Arial"/>
              <a:buChar char="•"/>
              <a:defRPr sz="2000" b="0" i="0">
                <a:solidFill>
                  <a:schemeClr val="dk1"/>
                </a:solidFill>
                <a:latin typeface="Arial"/>
                <a:ea typeface="Arial"/>
                <a:cs typeface="Arial"/>
                <a:sym typeface="Arial"/>
              </a:defRPr>
            </a:lvl2pPr>
            <a:lvl3pPr marL="1371600" lvl="2" indent="-393700" algn="l">
              <a:lnSpc>
                <a:spcPct val="122500"/>
              </a:lnSpc>
              <a:spcBef>
                <a:spcPts val="0"/>
              </a:spcBef>
              <a:spcAft>
                <a:spcPts val="0"/>
              </a:spcAft>
              <a:buClr>
                <a:schemeClr val="dk1"/>
              </a:buClr>
              <a:buSzPts val="2600"/>
              <a:buFont typeface="Arial"/>
              <a:buChar char="‒"/>
              <a:defRPr sz="2000" b="0" i="0">
                <a:solidFill>
                  <a:schemeClr val="dk1"/>
                </a:solidFill>
                <a:latin typeface="Arial"/>
                <a:ea typeface="Arial"/>
                <a:cs typeface="Arial"/>
                <a:sym typeface="Arial"/>
              </a:defRPr>
            </a:lvl3pPr>
            <a:lvl4pPr marL="1828800" lvl="3" indent="-377189" algn="l">
              <a:lnSpc>
                <a:spcPct val="136111"/>
              </a:lnSpc>
              <a:spcBef>
                <a:spcPts val="0"/>
              </a:spcBef>
              <a:spcAft>
                <a:spcPts val="0"/>
              </a:spcAft>
              <a:buClr>
                <a:schemeClr val="dk1"/>
              </a:buClr>
              <a:buSzPts val="2340"/>
              <a:buFont typeface="Noto Sans Symbols"/>
              <a:buChar char="▪"/>
              <a:defRPr sz="1800" b="0" i="0">
                <a:solidFill>
                  <a:schemeClr val="dk1"/>
                </a:solidFill>
                <a:latin typeface="Arial"/>
                <a:ea typeface="Arial"/>
                <a:cs typeface="Arial"/>
                <a:sym typeface="Arial"/>
              </a:defRPr>
            </a:lvl4pPr>
            <a:lvl5pPr marL="2286000" lvl="4" indent="-228600" algn="l">
              <a:lnSpc>
                <a:spcPct val="136111"/>
              </a:lnSpc>
              <a:spcBef>
                <a:spcPts val="0"/>
              </a:spcBef>
              <a:spcAft>
                <a:spcPts val="0"/>
              </a:spcAft>
              <a:buSzPts val="2340"/>
              <a:buNone/>
              <a:defRPr sz="1800" b="0" i="0">
                <a:solidFill>
                  <a:schemeClr val="dk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67"/>
          <p:cNvSpPr txBox="1">
            <a:spLocks noGrp="1"/>
          </p:cNvSpPr>
          <p:nvPr>
            <p:ph type="body" idx="2"/>
          </p:nvPr>
        </p:nvSpPr>
        <p:spPr>
          <a:xfrm>
            <a:off x="400009" y="1078395"/>
            <a:ext cx="11309732" cy="498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3080"/>
              <a:buFont typeface="Arial"/>
              <a:buNone/>
              <a:defRPr sz="2800" b="1"/>
            </a:lvl1pPr>
            <a:lvl2pPr marL="914400" lvl="1" indent="-377190" algn="l">
              <a:lnSpc>
                <a:spcPct val="125000"/>
              </a:lnSpc>
              <a:spcBef>
                <a:spcPts val="0"/>
              </a:spcBef>
              <a:spcAft>
                <a:spcPts val="0"/>
              </a:spcAft>
              <a:buSzPts val="2340"/>
              <a:buChar char="‒"/>
              <a:defRPr/>
            </a:lvl2pPr>
            <a:lvl3pPr marL="1371600" lvl="2" indent="-377189" algn="l">
              <a:lnSpc>
                <a:spcPct val="125000"/>
              </a:lnSpc>
              <a:spcBef>
                <a:spcPts val="0"/>
              </a:spcBef>
              <a:spcAft>
                <a:spcPts val="0"/>
              </a:spcAft>
              <a:buSzPts val="2340"/>
              <a:buChar char="‒"/>
              <a:defRPr/>
            </a:lvl3pPr>
            <a:lvl4pPr marL="1828800" lvl="3" indent="-377189" algn="l">
              <a:lnSpc>
                <a:spcPct val="125000"/>
              </a:lnSpc>
              <a:spcBef>
                <a:spcPts val="0"/>
              </a:spcBef>
              <a:spcAft>
                <a:spcPts val="0"/>
              </a:spcAft>
              <a:buSzPts val="2340"/>
              <a:buChar char="▪"/>
              <a:defRPr/>
            </a:lvl4pPr>
            <a:lvl5pPr marL="2286000" lvl="4" indent="-377189" algn="l">
              <a:lnSpc>
                <a:spcPct val="125000"/>
              </a:lnSpc>
              <a:spcBef>
                <a:spcPts val="0"/>
              </a:spcBef>
              <a:spcAft>
                <a:spcPts val="0"/>
              </a:spcAft>
              <a:buSzPts val="234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28769735"/>
      </p:ext>
    </p:extLst>
  </p:cSld>
  <p:clrMapOvr>
    <a:masterClrMapping/>
  </p:clrMapOvr>
  <p:extLst>
    <p:ext uri="{DCECCB84-F9BA-43D5-87BE-67443E8EF086}">
      <p15:sldGuideLst xmlns:p15="http://schemas.microsoft.com/office/powerpoint/2012/main">
        <p15:guide id="1" pos="2880">
          <p15:clr>
            <a:srgbClr val="FBAE40"/>
          </p15:clr>
        </p15:guide>
        <p15:guide id="2" orient="horz" pos="482">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10B4-B6B5-4E55-7500-5306C11AF8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F2DD6AF-8471-B324-5965-08DAB9E051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EA7671-EFB2-487E-3992-5FAC8BDF092A}"/>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5" name="Footer Placeholder 4">
            <a:extLst>
              <a:ext uri="{FF2B5EF4-FFF2-40B4-BE49-F238E27FC236}">
                <a16:creationId xmlns:a16="http://schemas.microsoft.com/office/drawing/2014/main" id="{F32DC935-EC71-CD78-1EA6-870EF13C7F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4E7BBA-0EDD-BA56-858A-F1D915325B1B}"/>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902540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160-D0BC-7F5B-A0AD-1CB2528C91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4D00B6-D45D-55C6-6D7A-888369E4FD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629DAD-452F-D61E-0075-03DC8DEA9A2C}"/>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5" name="Footer Placeholder 4">
            <a:extLst>
              <a:ext uri="{FF2B5EF4-FFF2-40B4-BE49-F238E27FC236}">
                <a16:creationId xmlns:a16="http://schemas.microsoft.com/office/drawing/2014/main" id="{4B722021-974A-D7DC-76B2-D8B380A311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906C3B-15C9-E873-D8B1-9B266091686A}"/>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40489979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5909-D417-FB52-D295-9ECCD8B5A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E43F18-E3B5-98B8-703D-5AEF49223E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9C5DD-CF46-C2F9-651A-8EC189C83FE3}"/>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5" name="Footer Placeholder 4">
            <a:extLst>
              <a:ext uri="{FF2B5EF4-FFF2-40B4-BE49-F238E27FC236}">
                <a16:creationId xmlns:a16="http://schemas.microsoft.com/office/drawing/2014/main" id="{11AEBC6E-A560-DD66-8926-F5863E8BED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0578A0-73F1-2662-F5F5-10F0319E664F}"/>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25970171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2686-3010-D5C6-979F-5FC43E2B19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E9D7AB-15BE-65CA-8274-AFEE8169E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9E89CA-1058-6568-1921-63B3294803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7C7938-F7CD-CD99-AA8C-934041999892}"/>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6" name="Footer Placeholder 5">
            <a:extLst>
              <a:ext uri="{FF2B5EF4-FFF2-40B4-BE49-F238E27FC236}">
                <a16:creationId xmlns:a16="http://schemas.microsoft.com/office/drawing/2014/main" id="{D5E64120-AFD8-17DE-EB46-5385D18BEE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C34709-031F-8131-646D-555BC5C95ECD}"/>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32468824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C7C4-5D2C-299D-1C7B-71493B47265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EF17ED-12AD-0ED7-4D6A-1B35249E7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F87108-FCE4-C49F-0427-9E772B5D7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B982F6-641C-C961-CE43-B12A0A50C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129D62-A775-C003-8C8F-AAB357887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8B363ED-23A1-D5CB-82DF-FE71144AD721}"/>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8" name="Footer Placeholder 7">
            <a:extLst>
              <a:ext uri="{FF2B5EF4-FFF2-40B4-BE49-F238E27FC236}">
                <a16:creationId xmlns:a16="http://schemas.microsoft.com/office/drawing/2014/main" id="{D72B40ED-9FFE-93E1-6E3A-5B6B610E10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F6684A-965B-AD34-DD08-CF7982BEACD4}"/>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37855210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905F-CF6C-BAF5-7922-3E97596AD9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DFD923-930A-B8DB-455A-C3E4D6CEF3D2}"/>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4" name="Footer Placeholder 3">
            <a:extLst>
              <a:ext uri="{FF2B5EF4-FFF2-40B4-BE49-F238E27FC236}">
                <a16:creationId xmlns:a16="http://schemas.microsoft.com/office/drawing/2014/main" id="{D49D476A-58A9-E669-B698-B7AD97A4F9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9D3481-49DD-7F49-1C54-C9EA671A8E32}"/>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37601611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89C9D-5AA8-9F80-B663-59B635ECF63F}"/>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3" name="Footer Placeholder 2">
            <a:extLst>
              <a:ext uri="{FF2B5EF4-FFF2-40B4-BE49-F238E27FC236}">
                <a16:creationId xmlns:a16="http://schemas.microsoft.com/office/drawing/2014/main" id="{029EB6E6-2492-85B9-B47F-72812BEF03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8D00EE-2ED8-34E8-973D-60AF08E87749}"/>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36278281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2E54-45BF-E48E-D8FB-CE1856787B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135BD8-014D-23C9-F82F-65EE7F742D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AED146-91E4-4821-9318-F4BF62A69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4BA3C8-0E72-7705-BD23-DD127A02DABE}"/>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6" name="Footer Placeholder 5">
            <a:extLst>
              <a:ext uri="{FF2B5EF4-FFF2-40B4-BE49-F238E27FC236}">
                <a16:creationId xmlns:a16="http://schemas.microsoft.com/office/drawing/2014/main" id="{AB51C011-99D3-C65A-4045-CBC4B17EE0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7C605E-98B0-BC1A-9F85-1F3993EA4438}"/>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19791218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5C08-45C5-4FF5-ADFD-EC88D23DF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C35348-C572-3E1E-6F3A-7FCE52087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39AD1C-2A86-5871-13FD-ABAEF0AB0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D5849-1763-7BDB-39BA-FA27CC800428}"/>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6" name="Footer Placeholder 5">
            <a:extLst>
              <a:ext uri="{FF2B5EF4-FFF2-40B4-BE49-F238E27FC236}">
                <a16:creationId xmlns:a16="http://schemas.microsoft.com/office/drawing/2014/main" id="{D3A759D4-C7BA-4422-1D4E-3A4BA4DF04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D85F6F-CFE0-44D0-6D94-F45E5AC49920}"/>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3329880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chart or table- grey">
    <p:bg>
      <p:bgPr>
        <a:solidFill>
          <a:srgbClr val="82776A">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 or table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7883379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DD23-8167-C519-B76E-11131B5F7C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163B5-F0AD-0125-91D8-BB67C3232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0AF084-2144-A75F-75C6-FAD81D00DC8E}"/>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5" name="Footer Placeholder 4">
            <a:extLst>
              <a:ext uri="{FF2B5EF4-FFF2-40B4-BE49-F238E27FC236}">
                <a16:creationId xmlns:a16="http://schemas.microsoft.com/office/drawing/2014/main" id="{9F5E4E7E-FE7F-1587-1F0C-7D9FA6882F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2F5DC0-0D59-F098-F32D-C0A1B73B4AF0}"/>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21322855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E85005-3697-AAF1-223E-A92E53EBC9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93AE6F-E486-5427-19ED-F5914815A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03C629-3773-BC42-C52E-D9A287978BFA}"/>
              </a:ext>
            </a:extLst>
          </p:cNvPr>
          <p:cNvSpPr>
            <a:spLocks noGrp="1"/>
          </p:cNvSpPr>
          <p:nvPr>
            <p:ph type="dt" sz="half" idx="10"/>
          </p:nvPr>
        </p:nvSpPr>
        <p:spPr/>
        <p:txBody>
          <a:bodyPr/>
          <a:lstStyle/>
          <a:p>
            <a:fld id="{C05BEBA6-52BA-4AA6-B640-08A0DCF94DFD}" type="datetimeFigureOut">
              <a:rPr lang="en-GB" smtClean="0"/>
              <a:t>08/10/2025</a:t>
            </a:fld>
            <a:endParaRPr lang="en-GB"/>
          </a:p>
        </p:txBody>
      </p:sp>
      <p:sp>
        <p:nvSpPr>
          <p:cNvPr id="5" name="Footer Placeholder 4">
            <a:extLst>
              <a:ext uri="{FF2B5EF4-FFF2-40B4-BE49-F238E27FC236}">
                <a16:creationId xmlns:a16="http://schemas.microsoft.com/office/drawing/2014/main" id="{A8E15541-21FF-D0EB-2EF2-3B95A7EEC8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8E1675-E2AE-29EF-D578-983A98A03F40}"/>
              </a:ext>
            </a:extLst>
          </p:cNvPr>
          <p:cNvSpPr>
            <a:spLocks noGrp="1"/>
          </p:cNvSpPr>
          <p:nvPr>
            <p:ph type="sldNum" sz="quarter" idx="12"/>
          </p:nvPr>
        </p:nvSpPr>
        <p:spPr/>
        <p:txBody>
          <a:bodyPr/>
          <a:lstStyle/>
          <a:p>
            <a:fld id="{6727D14E-12EF-4470-8F92-2CF1A8190514}" type="slidenum">
              <a:rPr lang="en-GB" smtClean="0"/>
              <a:t>‹#›</a:t>
            </a:fld>
            <a:endParaRPr lang="en-GB"/>
          </a:p>
        </p:txBody>
      </p:sp>
    </p:spTree>
    <p:extLst>
      <p:ext uri="{BB962C8B-B14F-4D97-AF65-F5344CB8AC3E}">
        <p14:creationId xmlns:p14="http://schemas.microsoft.com/office/powerpoint/2010/main" val="28207468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32242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4648789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11871019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0674406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7626102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879928104"/>
      </p:ext>
    </p:extLst>
  </p:cSld>
  <p:clrMapOvr>
    <a:overrideClrMapping bg1="lt1" tx1="dk1" bg2="lt2" tx2="dk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40253846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cSld name="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194427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838201" y="1502649"/>
            <a:ext cx="6465848"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9175595"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4160276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1691003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33435098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19412430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3910495653"/>
      </p:ext>
    </p:extLst>
  </p:cSld>
  <p:clrMapOvr>
    <a:overrideClrMapping bg1="lt1" tx1="dk1" bg2="lt2" tx2="dk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1173477344"/>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75290539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335008858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a:t>123</a:t>
            </a:r>
            <a:endParaRPr lang="en-US"/>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a:t>icon</a:t>
            </a:r>
            <a:endParaRPr lang="en-US"/>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Click to 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6719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7245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371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0" indent="0" hangingPunct="0">
              <a:lnSpc>
                <a:spcPct val="100000"/>
              </a:lnSpc>
              <a:spcBef>
                <a:spcPts val="0"/>
              </a:spcBef>
              <a:spcAft>
                <a:spcPts val="2200"/>
              </a:spcAft>
              <a:buNone/>
              <a:defRPr sz="2200" baseline="0">
                <a:solidFill>
                  <a:schemeClr val="tx2">
                    <a:lumMod val="50000"/>
                    <a:alpha val="90000"/>
                  </a:schemeClr>
                </a:solidFill>
              </a:defRPr>
            </a:lvl1pPr>
          </a:lstStyle>
          <a:p>
            <a:pPr lvl="0"/>
            <a:r>
              <a:rPr lang="en-GB"/>
              <a:t>Click to add to the list</a:t>
            </a:r>
          </a:p>
          <a:p>
            <a:pPr lvl="0"/>
            <a:r>
              <a:rPr lang="en-US"/>
              <a:t>Another point on the map</a:t>
            </a:r>
          </a:p>
          <a:p>
            <a:pPr lvl="0"/>
            <a:endParaRPr lang="en-GB"/>
          </a:p>
        </p:txBody>
      </p:sp>
    </p:spTree>
    <p:extLst>
      <p:ext uri="{BB962C8B-B14F-4D97-AF65-F5344CB8AC3E}">
        <p14:creationId xmlns:p14="http://schemas.microsoft.com/office/powerpoint/2010/main" val="40992501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a:t>Click to add to the list</a:t>
            </a:r>
          </a:p>
          <a:p>
            <a:pPr lvl="1"/>
            <a:r>
              <a:rPr lang="en-GB"/>
              <a:t>This is a bullet</a:t>
            </a:r>
          </a:p>
          <a:p>
            <a:pPr lvl="0"/>
            <a:r>
              <a:rPr lang="en-GB"/>
              <a:t>This is a sub-bullet</a:t>
            </a:r>
          </a:p>
          <a:p>
            <a:pPr lvl="0"/>
            <a:endParaRPr lang="en-GB"/>
          </a:p>
        </p:txBody>
      </p:sp>
    </p:spTree>
    <p:extLst>
      <p:ext uri="{BB962C8B-B14F-4D97-AF65-F5344CB8AC3E}">
        <p14:creationId xmlns:p14="http://schemas.microsoft.com/office/powerpoint/2010/main" val="23208145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16127872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cSld name="Blue title -white">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18042780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White Backgroun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296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B53EE6-1715-4858-9FA8-ED66828AA628}"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C6B718-D80D-4BF0-981D-AD1A47B6637A}" type="slidenum">
              <a:rPr lang="en-GB" smtClean="0"/>
              <a:t>‹#›</a:t>
            </a:fld>
            <a:endParaRPr lang="en-GB"/>
          </a:p>
        </p:txBody>
      </p:sp>
    </p:spTree>
    <p:extLst>
      <p:ext uri="{BB962C8B-B14F-4D97-AF65-F5344CB8AC3E}">
        <p14:creationId xmlns:p14="http://schemas.microsoft.com/office/powerpoint/2010/main" val="10108157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40759513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Heading, blank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58059286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38588815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cSld name="Heading, subheading, flexible content">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endParaRPr lang="en-US" dirty="0"/>
          </a:p>
        </p:txBody>
      </p:sp>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dirty="0"/>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Content-various</a:t>
            </a:r>
            <a:endParaRPr lang="en-US" dirty="0"/>
          </a:p>
        </p:txBody>
      </p:sp>
      <p:sp>
        <p:nvSpPr>
          <p:cNvPr id="2" name="Slide Number Placeholder 1"/>
          <p:cNvSpPr>
            <a:spLocks noGrp="1"/>
          </p:cNvSpPr>
          <p:nvPr>
            <p:ph type="sldNum" sz="quarter" idx="12"/>
          </p:nvPr>
        </p:nvSpPr>
        <p:spPr/>
        <p:txBody>
          <a:bodyPr/>
          <a:lstStyle/>
          <a:p>
            <a:fld id="{5B0FC0D5-DB2D-4DC9-9691-8D79C763E33C}" type="slidenum">
              <a:rPr lang="en-GB" smtClean="0"/>
              <a:t>‹#›</a:t>
            </a:fld>
            <a:endParaRPr lang="en-GB"/>
          </a:p>
        </p:txBody>
      </p:sp>
    </p:spTree>
    <p:extLst>
      <p:ext uri="{BB962C8B-B14F-4D97-AF65-F5344CB8AC3E}">
        <p14:creationId xmlns:p14="http://schemas.microsoft.com/office/powerpoint/2010/main" val="1746310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56412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10446159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1_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6868538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721632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1_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7651461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4183747507"/>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25322806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1_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9818430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2446085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_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110570943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1_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424634647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376268512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logo, blank">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478307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8598953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3277973924"/>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3292301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726855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_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a:t>123</a:t>
            </a:r>
            <a:endParaRPr lang="en-US"/>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a:t>icon</a:t>
            </a:r>
            <a:endParaRPr lang="en-US"/>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Click to 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7946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9475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5071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a:t>Click to add to the list</a:t>
            </a:r>
          </a:p>
          <a:p>
            <a:pPr lvl="1"/>
            <a:r>
              <a:rPr lang="en-GB"/>
              <a:t>This is a bullet</a:t>
            </a:r>
          </a:p>
          <a:p>
            <a:pPr lvl="0"/>
            <a:r>
              <a:rPr lang="en-GB"/>
              <a:t>This is a sub-bullet</a:t>
            </a:r>
          </a:p>
          <a:p>
            <a:pPr lvl="0"/>
            <a:endParaRPr lang="en-GB"/>
          </a:p>
        </p:txBody>
      </p:sp>
    </p:spTree>
    <p:extLst>
      <p:ext uri="{BB962C8B-B14F-4D97-AF65-F5344CB8AC3E}">
        <p14:creationId xmlns:p14="http://schemas.microsoft.com/office/powerpoint/2010/main" val="32060731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694592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cSld name="1_Blue title -white">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192553672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cSld name="1_Standalone quote">
    <p:bg>
      <p:bgPr>
        <a:solidFill>
          <a:schemeClr val="bg1"/>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2171700" y="1961528"/>
            <a:ext cx="8238516" cy="3463088"/>
          </a:xfrm>
          <a:prstGeom prst="rect">
            <a:avLst/>
          </a:prstGeom>
        </p:spPr>
        <p:txBody>
          <a:bodyPr lIns="0" tIns="0" rIns="0" bIns="0"/>
          <a:lstStyle>
            <a:lvl1pPr>
              <a:defRPr sz="3000" baseline="0">
                <a:solidFill>
                  <a:schemeClr val="tx1">
                    <a:lumMod val="75000"/>
                    <a:lumOff val="25000"/>
                    <a:alpha val="90000"/>
                  </a:schemeClr>
                </a:solidFill>
              </a:defRPr>
            </a:lvl1pPr>
          </a:lstStyle>
          <a:p>
            <a:r>
              <a:rPr lang="en-GB"/>
              <a:t>Click to edit Master title text</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95015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tandalone quote">
    <p:bg>
      <p:bgPr>
        <a:solidFill>
          <a:schemeClr val="bg1"/>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2171700" y="1961528"/>
            <a:ext cx="8238516" cy="3463088"/>
          </a:xfrm>
          <a:prstGeom prst="rect">
            <a:avLst/>
          </a:prstGeom>
        </p:spPr>
        <p:txBody>
          <a:bodyPr lIns="0" tIns="0" rIns="0" bIns="0"/>
          <a:lstStyle>
            <a:lvl1pPr>
              <a:defRPr sz="3000" baseline="0">
                <a:solidFill>
                  <a:schemeClr val="tx1">
                    <a:lumMod val="75000"/>
                    <a:lumOff val="25000"/>
                    <a:alpha val="90000"/>
                  </a:schemeClr>
                </a:solidFill>
              </a:defRPr>
            </a:lvl1pPr>
          </a:lstStyle>
          <a:p>
            <a:r>
              <a:rPr lang="en-GB"/>
              <a:t>Click to edit Master title text</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306901767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cSld name="1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8353173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itle, logo,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523735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White Backgroun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1394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B53EE6-1715-4858-9FA8-ED66828AA628}"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C6B718-D80D-4BF0-981D-AD1A47B6637A}" type="slidenum">
              <a:rPr lang="en-GB" smtClean="0"/>
              <a:t>‹#›</a:t>
            </a:fld>
            <a:endParaRPr lang="en-GB"/>
          </a:p>
        </p:txBody>
      </p:sp>
    </p:spTree>
    <p:extLst>
      <p:ext uri="{BB962C8B-B14F-4D97-AF65-F5344CB8AC3E}">
        <p14:creationId xmlns:p14="http://schemas.microsoft.com/office/powerpoint/2010/main" val="5448728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19426015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Heading, blank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9667522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Green title_black ">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4148291364"/>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Blue title - black">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389030067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Title, logo, blank">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24389204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Image title topLeft black">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2413252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2307934849"/>
      </p:ext>
    </p:extLst>
  </p:cSld>
  <p:clrMapOvr>
    <a:overrideClrMapping bg1="lt1" tx1="dk1" bg2="lt2" tx2="dk2" accent1="accent1" accent2="accent2" accent3="accent3" accent4="accent4" accent5="accent5" accent6="accent6" hlink="hlink" folHlink="folHlink"/>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imageTitle_lowerLeft_blk">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3404353798"/>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6338031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_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97549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_Infographic- 3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2199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title, chart or table- grey">
    <p:bg>
      <p:bgPr>
        <a:solidFill>
          <a:srgbClr val="82776A">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 or table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005065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838201" y="1502649"/>
            <a:ext cx="6465848"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9175595"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912343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0" indent="0" hangingPunct="0">
              <a:lnSpc>
                <a:spcPct val="100000"/>
              </a:lnSpc>
              <a:spcBef>
                <a:spcPts val="0"/>
              </a:spcBef>
              <a:spcAft>
                <a:spcPts val="2200"/>
              </a:spcAft>
              <a:buNone/>
              <a:defRPr sz="2200" baseline="0">
                <a:solidFill>
                  <a:schemeClr val="tx2">
                    <a:lumMod val="50000"/>
                    <a:alpha val="90000"/>
                  </a:schemeClr>
                </a:solidFill>
              </a:defRPr>
            </a:lvl1pPr>
          </a:lstStyle>
          <a:p>
            <a:pPr lvl="0"/>
            <a:r>
              <a:rPr lang="en-GB"/>
              <a:t>Click to add to the list</a:t>
            </a:r>
          </a:p>
          <a:p>
            <a:pPr lvl="0"/>
            <a:r>
              <a:rPr lang="en-US"/>
              <a:t>Another point on the map</a:t>
            </a:r>
          </a:p>
          <a:p>
            <a:pPr lvl="0"/>
            <a:endParaRPr lang="en-GB"/>
          </a:p>
        </p:txBody>
      </p:sp>
    </p:spTree>
    <p:extLst>
      <p:ext uri="{BB962C8B-B14F-4D97-AF65-F5344CB8AC3E}">
        <p14:creationId xmlns:p14="http://schemas.microsoft.com/office/powerpoint/2010/main" val="1359402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291190347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22825025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White Backgroun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866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White Backgroun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5568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218800066"/>
      </p:ext>
    </p:extLst>
  </p:cSld>
  <p:clrMapOvr>
    <a:overrideClrMapping bg1="lt1" tx1="dk1" bg2="lt2" tx2="dk2" accent1="accent1" accent2="accent2" accent3="accent3" accent4="accent4" accent5="accent5" accent6="accent6" hlink="hlink" folHlink="folHlink"/>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dirty="0"/>
              <a:t>Click to edit text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6338029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Title, subtitle and flexible conten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pic>
        <p:nvPicPr>
          <p:cNvPr id="8" name="Picture 7"/>
          <p:cNvPicPr>
            <a:picLocks noChangeAspect="1"/>
          </p:cNvPicPr>
          <p:nvPr userDrawn="1"/>
        </p:nvPicPr>
        <p:blipFill>
          <a:blip r:embed="rId3" cstate="print"/>
          <a:stretch>
            <a:fillRect/>
          </a:stretch>
        </p:blipFill>
        <p:spPr>
          <a:xfrm>
            <a:off x="752856" y="2324849"/>
            <a:ext cx="2149348" cy="1289609"/>
          </a:xfrm>
          <a:prstGeom prst="rect">
            <a:avLst/>
          </a:prstGeom>
        </p:spPr>
      </p:pic>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spTree>
    <p:extLst>
      <p:ext uri="{BB962C8B-B14F-4D97-AF65-F5344CB8AC3E}">
        <p14:creationId xmlns:p14="http://schemas.microsoft.com/office/powerpoint/2010/main" val="31623330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10358665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4BE6AE2-8AA6-4187-B9FA-3855312FA50F}" type="datetimeFigureOut">
              <a:rPr lang="en-GB" smtClean="0"/>
              <a:pPr/>
              <a:t>08/10/2025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6437790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cSld name="2_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p:nvPr>
        </p:nvSpPr>
        <p:spPr>
          <a:xfrm>
            <a:off x="360000" y="2412000"/>
            <a:ext cx="10439064"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478F44-CA4B-8F47-8400-2C19AC9A20AB}" type="datetimeFigureOut">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10/8/2025</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8DF897-BF7D-364E-94C4-DBD7D61CD3A9}"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645415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6_Green title_black ">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2315778861"/>
      </p:ext>
    </p:extLst>
  </p:cSld>
  <p:clrMapOvr>
    <a:overrideClrMapping bg1="lt1" tx1="dk1" bg2="lt2" tx2="dk2" accent1="accent1" accent2="accent2" accent3="accent3" accent4="accent4" accent5="accent5" accent6="accent6" hlink="hlink" folHlink="folHlink"/>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6_Blue title - black">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288886894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6_Title, logo, blank">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32583701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6_Image title topLeft black">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2870094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19297648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6_imageTitle_lowerLeft_bl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3689057811"/>
      </p:ext>
    </p:extLst>
  </p:cSld>
  <p:clrMapOvr>
    <a:overrideClrMapping bg1="lt1" tx1="dk1" bg2="lt2" tx2="dk2" accent1="accent1" accent2="accent2" accent3="accent3" accent4="accent4" accent5="accent5" accent6="accent6" hlink="hlink" folHlink="folHlink"/>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cSld name="2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4377258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13_Infographic- 3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1884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12_Infographic- 3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2004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cSld name="6_title, chart or table-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 or table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6373459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cSld name="11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838201" y="1502649"/>
            <a:ext cx="6465848"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9175595"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74907667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6_Title, map and key">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0" indent="0" hangingPunct="0">
              <a:lnSpc>
                <a:spcPct val="100000"/>
              </a:lnSpc>
              <a:spcBef>
                <a:spcPts val="0"/>
              </a:spcBef>
              <a:spcAft>
                <a:spcPts val="2200"/>
              </a:spcAft>
              <a:buNone/>
              <a:defRPr sz="2200" baseline="0">
                <a:solidFill>
                  <a:schemeClr val="tx2">
                    <a:lumMod val="50000"/>
                    <a:alpha val="90000"/>
                  </a:schemeClr>
                </a:solidFill>
              </a:defRPr>
            </a:lvl1pPr>
          </a:lstStyle>
          <a:p>
            <a:pPr lvl="0"/>
            <a:r>
              <a:rPr lang="en-GB"/>
              <a:t>Click to add to the list</a:t>
            </a:r>
          </a:p>
          <a:p>
            <a:pPr lvl="0"/>
            <a:r>
              <a:rPr lang="en-US"/>
              <a:t>Another point on the map</a:t>
            </a:r>
          </a:p>
          <a:p>
            <a:pPr lvl="0"/>
            <a:endParaRPr lang="en-GB"/>
          </a:p>
        </p:txBody>
      </p:sp>
    </p:spTree>
    <p:extLst>
      <p:ext uri="{BB962C8B-B14F-4D97-AF65-F5344CB8AC3E}">
        <p14:creationId xmlns:p14="http://schemas.microsoft.com/office/powerpoint/2010/main" val="31427467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311154160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20_Title Slide">
    <p:spTree>
      <p:nvGrpSpPr>
        <p:cNvPr id="1" name=""/>
        <p:cNvGrpSpPr/>
        <p:nvPr/>
      </p:nvGrpSpPr>
      <p:grpSpPr>
        <a:xfrm>
          <a:off x="0" y="0"/>
          <a:ext cx="0" cy="0"/>
          <a:chOff x="0" y="0"/>
          <a:chExt cx="0" cy="0"/>
        </a:xfrm>
      </p:grpSpPr>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20379947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_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FC0D5-DB2D-4DC9-9691-8D79C763E33C}" type="slidenum">
              <a:rPr kumimoji="0" lang="en-GB"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3112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p:nvPr>
        </p:nvSpPr>
        <p:spPr>
          <a:xfrm>
            <a:off x="360000" y="2412000"/>
            <a:ext cx="10439064"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10/8/2025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0311608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9"/>
        <p:cNvGrpSpPr/>
        <p:nvPr/>
      </p:nvGrpSpPr>
      <p:grpSpPr>
        <a:xfrm>
          <a:off x="0" y="0"/>
          <a:ext cx="0" cy="0"/>
          <a:chOff x="0" y="0"/>
          <a:chExt cx="0" cy="0"/>
        </a:xfrm>
      </p:grpSpPr>
      <p:sp>
        <p:nvSpPr>
          <p:cNvPr id="360" name="Google Shape;360;p72"/>
          <p:cNvSpPr txBox="1">
            <a:spLocks noGrp="1"/>
          </p:cNvSpPr>
          <p:nvPr>
            <p:ph type="title"/>
          </p:nvPr>
        </p:nvSpPr>
        <p:spPr>
          <a:xfrm>
            <a:off x="609600" y="444136"/>
            <a:ext cx="10972800" cy="973501"/>
          </a:xfrm>
          <a:prstGeom prst="rect">
            <a:avLst/>
          </a:prstGeom>
          <a:noFill/>
          <a:ln>
            <a:noFill/>
          </a:ln>
        </p:spPr>
        <p:txBody>
          <a:bodyPr spcFirstLastPara="1" wrap="square" lIns="68575" tIns="68575" rIns="68575" bIns="68575" anchor="ctr" anchorCtr="0"/>
          <a:lstStyle>
            <a:lvl1pPr marR="0" lvl="0" algn="ctr" rtl="0">
              <a:lnSpc>
                <a:spcPct val="90000"/>
              </a:lnSpc>
              <a:spcBef>
                <a:spcPts val="0"/>
              </a:spcBef>
              <a:spcAft>
                <a:spcPts val="0"/>
              </a:spcAft>
              <a:buClr>
                <a:schemeClr val="dk1"/>
              </a:buClr>
              <a:buSzPts val="1100"/>
              <a:buFont typeface="Calibri"/>
              <a:buNone/>
              <a:defRPr sz="2667" b="1"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1100"/>
              <a:buFont typeface="Calibri"/>
              <a:buNone/>
              <a:defRPr sz="3333" b="0" i="0" u="none" strike="noStrike" cap="none">
                <a:solidFill>
                  <a:schemeClr val="lt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212141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61CBA1-1781-48C7-8C56-55F407948188}" type="datetimeFigureOut">
              <a:rPr lang="en-GB" smtClean="0"/>
              <a:pPr/>
              <a:t>08/10/2025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B78D92-195F-40C2-AC82-5AE7885961A2}" type="slidenum">
              <a:rPr lang="en-GB" smtClean="0"/>
              <a:pPr/>
              <a:t>‹#›</a:t>
            </a:fld>
            <a:endParaRPr lang="en-GB"/>
          </a:p>
        </p:txBody>
      </p:sp>
    </p:spTree>
    <p:extLst>
      <p:ext uri="{BB962C8B-B14F-4D97-AF65-F5344CB8AC3E}">
        <p14:creationId xmlns:p14="http://schemas.microsoft.com/office/powerpoint/2010/main" val="75602433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cSld name="Blue title -white">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12065025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Title, logo,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723054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cSld name="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a:t>123</a:t>
            </a:r>
            <a:endParaRPr lang="en-US"/>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a:t>icon</a:t>
            </a:r>
            <a:endParaRPr lang="en-US"/>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Click to 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1039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_title, chart or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 or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41122336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37305669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53175574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cSld name="4_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39981001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cSld name="8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261010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4BE6AE2-8AA6-4187-B9FA-3855312FA50F}" type="datetimeFigureOut">
              <a:rPr lang="en-GB" smtClean="0"/>
              <a:pPr/>
              <a:t>08/10/2025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44290068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3650" y="162705"/>
            <a:ext cx="11884699" cy="6531153"/>
          </a:xfrm>
          <a:pattFill prst="dkDnDiag">
            <a:fgClr>
              <a:schemeClr val="tx1">
                <a:lumMod val="10000"/>
                <a:lumOff val="90000"/>
              </a:schemeClr>
            </a:fgClr>
            <a:bgClr>
              <a:schemeClr val="bg1"/>
            </a:bgClr>
          </a:pattFill>
        </p:spPr>
        <p:txBody>
          <a:bodyPr vert="horz" lIns="0" tIns="41410" rIns="0" bIns="41410" rtlCol="0">
            <a:normAutofit/>
          </a:bodyPr>
          <a:lstStyle>
            <a:lvl1pPr>
              <a:defRPr lang="en-GB" sz="1451" baseline="0" dirty="0"/>
            </a:lvl1pPr>
          </a:lstStyle>
          <a:p>
            <a:pPr marL="0" lvl="0" indent="0">
              <a:buNone/>
            </a:pPr>
            <a:r>
              <a:rPr lang="en-GB"/>
              <a:t>Click icon to place image (or select frame and copy/paste image into it) and then send to back so text/logo can be displayed.</a:t>
            </a:r>
          </a:p>
        </p:txBody>
      </p:sp>
      <p:sp>
        <p:nvSpPr>
          <p:cNvPr id="69" name="Text Placeholder 68"/>
          <p:cNvSpPr>
            <a:spLocks noGrp="1"/>
          </p:cNvSpPr>
          <p:nvPr>
            <p:ph type="body" sz="quarter" idx="10" hasCustomPrompt="1"/>
          </p:nvPr>
        </p:nvSpPr>
        <p:spPr bwMode="gray">
          <a:xfrm>
            <a:off x="457208" y="3693700"/>
            <a:ext cx="5582136" cy="1249243"/>
          </a:xfrm>
        </p:spPr>
        <p:txBody>
          <a:bodyPr wrap="square" lIns="0" tIns="0" rIns="0" bIns="0">
            <a:noAutofit/>
          </a:bodyPr>
          <a:lstStyle>
            <a:lvl1pPr marL="0" indent="0">
              <a:spcBef>
                <a:spcPts val="1252"/>
              </a:spcBef>
              <a:buNone/>
              <a:defRPr sz="1723">
                <a:solidFill>
                  <a:schemeClr val="bg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a:t>Click to add text</a:t>
            </a:r>
            <a:endParaRPr lang="en-GB"/>
          </a:p>
        </p:txBody>
      </p:sp>
      <p:sp>
        <p:nvSpPr>
          <p:cNvPr id="9" name="Subtitle 2"/>
          <p:cNvSpPr>
            <a:spLocks noGrp="1"/>
          </p:cNvSpPr>
          <p:nvPr>
            <p:ph type="subTitle" idx="1" hasCustomPrompt="1"/>
          </p:nvPr>
        </p:nvSpPr>
        <p:spPr bwMode="gray">
          <a:xfrm>
            <a:off x="457208" y="3105873"/>
            <a:ext cx="2711222" cy="390876"/>
          </a:xfrm>
          <a:solidFill>
            <a:schemeClr val="bg1"/>
          </a:solidFill>
        </p:spPr>
        <p:txBody>
          <a:bodyPr wrap="none" lIns="82819" tIns="0" rIns="82819" bIns="0" rtlCol="0" anchor="ctr">
            <a:spAutoFit/>
          </a:bodyPr>
          <a:lstStyle>
            <a:lvl1pPr marL="0" indent="0">
              <a:lnSpc>
                <a:spcPct val="100000"/>
              </a:lnSpc>
              <a:spcAft>
                <a:spcPts val="0"/>
              </a:spcAft>
              <a:buNone/>
              <a:defRPr lang="en-GB" sz="2540" b="1" dirty="0" smtClean="0">
                <a:solidFill>
                  <a:sysClr val="windowText" lastClr="000000"/>
                </a:solidFill>
                <a:latin typeface="+mj-lt"/>
              </a:defRPr>
            </a:lvl1pPr>
          </a:lstStyle>
          <a:p>
            <a:pPr lvl="0">
              <a:spcBef>
                <a:spcPct val="0"/>
              </a:spcBef>
            </a:pPr>
            <a:r>
              <a:rPr lang="en-US"/>
              <a:t>Click to edit subtitle</a:t>
            </a:r>
            <a:endParaRPr lang="en-GB"/>
          </a:p>
        </p:txBody>
      </p:sp>
      <p:sp>
        <p:nvSpPr>
          <p:cNvPr id="10" name="Text Placeholder 5"/>
          <p:cNvSpPr>
            <a:spLocks noGrp="1"/>
          </p:cNvSpPr>
          <p:nvPr>
            <p:ph type="body" sz="quarter" idx="13" hasCustomPrompt="1"/>
          </p:nvPr>
        </p:nvSpPr>
        <p:spPr>
          <a:xfrm>
            <a:off x="457208" y="1860626"/>
            <a:ext cx="2237326" cy="614142"/>
          </a:xfrm>
          <a:solidFill>
            <a:schemeClr val="accent3"/>
          </a:solidFill>
        </p:spPr>
        <p:txBody>
          <a:bodyPr wrap="none" lIns="72000" tIns="0" rIns="72000" bIns="0" rtlCol="0" anchor="ctr">
            <a:spAutoFit/>
          </a:bodyPr>
          <a:lstStyle>
            <a:lvl1pPr marL="0" indent="0" algn="l">
              <a:lnSpc>
                <a:spcPct val="100000"/>
              </a:lnSpc>
              <a:buFontTx/>
              <a:buNone/>
              <a:defRPr lang="en-US" sz="3991"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a:t>Title line 2</a:t>
            </a:r>
          </a:p>
        </p:txBody>
      </p:sp>
      <p:sp>
        <p:nvSpPr>
          <p:cNvPr id="13" name="Text Placeholder 5"/>
          <p:cNvSpPr>
            <a:spLocks noGrp="1"/>
          </p:cNvSpPr>
          <p:nvPr>
            <p:ph type="body" sz="quarter" idx="16" hasCustomPrompt="1"/>
          </p:nvPr>
        </p:nvSpPr>
        <p:spPr>
          <a:xfrm>
            <a:off x="457208" y="1094297"/>
            <a:ext cx="2237326" cy="614142"/>
          </a:xfrm>
          <a:solidFill>
            <a:schemeClr val="accent3"/>
          </a:solidFill>
        </p:spPr>
        <p:txBody>
          <a:bodyPr wrap="none" lIns="72000" tIns="0" rIns="72000" bIns="0" rtlCol="0" anchor="ctr">
            <a:spAutoFit/>
          </a:bodyPr>
          <a:lstStyle>
            <a:lvl1pPr marL="0" indent="0" algn="l">
              <a:lnSpc>
                <a:spcPct val="100000"/>
              </a:lnSpc>
              <a:buFontTx/>
              <a:buNone/>
              <a:defRPr lang="en-US" sz="3991"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a:t>Title line 1</a:t>
            </a:r>
          </a:p>
        </p:txBody>
      </p:sp>
      <p:sp>
        <p:nvSpPr>
          <p:cNvPr id="15" name="TextBox 14"/>
          <p:cNvSpPr txBox="1"/>
          <p:nvPr userDrawn="1"/>
        </p:nvSpPr>
        <p:spPr>
          <a:xfrm>
            <a:off x="457208" y="5064307"/>
            <a:ext cx="5591011" cy="359073"/>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8">
                <a:solidFill>
                  <a:schemeClr val="bg1"/>
                </a:solidFill>
                <a:latin typeface="Calibri" pitchFamily="34" charset="0"/>
              </a:rPr>
              <a:t>© 2016 Ipsos.  All rights reserved. Contains Ipsos' Confidential and Proprietary information and may not be disclosed or reproduced without the prior written consent of Ipsos.</a:t>
            </a:r>
            <a:endParaRPr lang="en-GB" sz="1088">
              <a:solidFill>
                <a:schemeClr val="bg1"/>
              </a:solidFill>
            </a:endParaRPr>
          </a:p>
        </p:txBody>
      </p:sp>
      <p:sp>
        <p:nvSpPr>
          <p:cNvPr id="14" name="TextBox 13"/>
          <p:cNvSpPr txBox="1"/>
          <p:nvPr userDrawn="1"/>
        </p:nvSpPr>
        <p:spPr>
          <a:xfrm>
            <a:off x="11663050" y="6711424"/>
            <a:ext cx="386521" cy="131254"/>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mn-lt"/>
              </a:rPr>
              <a:pPr algn="r">
                <a:lnSpc>
                  <a:spcPct val="110000"/>
                </a:lnSpc>
                <a:spcBef>
                  <a:spcPts val="2503"/>
                </a:spcBef>
                <a:buClr>
                  <a:schemeClr val="bg2"/>
                </a:buClr>
              </a:pPr>
              <a:t>‹#›</a:t>
            </a:fld>
            <a:endParaRPr lang="en-GB" sz="816" err="1">
              <a:solidFill>
                <a:schemeClr val="tx1"/>
              </a:solidFill>
              <a:latin typeface="+mn-lt"/>
            </a:endParaRPr>
          </a:p>
        </p:txBody>
      </p:sp>
    </p:spTree>
    <p:extLst>
      <p:ext uri="{BB962C8B-B14F-4D97-AF65-F5344CB8AC3E}">
        <p14:creationId xmlns:p14="http://schemas.microsoft.com/office/powerpoint/2010/main" val="4106254359"/>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cSld name="7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pic>
        <p:nvPicPr>
          <p:cNvPr id="1026" name="Picture 2" descr="Domestic AI: AI&amp;#39;s potential to transform unpaid domestic work in the UK and  Japan | Department of Sociology">
            <a:extLst>
              <a:ext uri="{FF2B5EF4-FFF2-40B4-BE49-F238E27FC236}">
                <a16:creationId xmlns:a16="http://schemas.microsoft.com/office/drawing/2014/main" id="{74FA3491-CF37-494C-AEDA-CD5A65560A3B}"/>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9307563" y="4816943"/>
            <a:ext cx="3274219" cy="217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7699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cSld name="3_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6342802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3_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FC0D5-DB2D-4DC9-9691-8D79C763E33C}" type="slidenum">
              <a:rPr kumimoji="0" lang="en-GB"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3593762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36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594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10/8/2025</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46864506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43255077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29392304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236816239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8474555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40508853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Green title_black ">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3988825180"/>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335613342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cSld name="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99960379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406724309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129776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1780331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4167189219"/>
      </p:ext>
    </p:extLst>
  </p:cSld>
  <p:clrMapOvr>
    <a:overrideClrMapping bg1="lt1" tx1="dk1" bg2="lt2" tx2="dk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3290601753"/>
      </p:ext>
    </p:extLst>
  </p:cSld>
  <p:clrMapOvr>
    <a:overrideClrMapping bg1="lt1" tx1="dk1" bg2="lt2" tx2="dk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Plain section 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2413446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lain section title (grey)">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Tree>
    <p:extLst>
      <p:ext uri="{BB962C8B-B14F-4D97-AF65-F5344CB8AC3E}">
        <p14:creationId xmlns:p14="http://schemas.microsoft.com/office/powerpoint/2010/main" val="341620039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Infographic, 4 numb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1321397" y="4064871"/>
            <a:ext cx="976313" cy="828675"/>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397125"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397125"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sp>
        <p:nvSpPr>
          <p:cNvPr id="34" name="Text Placeholder 33"/>
          <p:cNvSpPr>
            <a:spLocks noGrp="1"/>
          </p:cNvSpPr>
          <p:nvPr>
            <p:ph type="body" sz="quarter" idx="19" hasCustomPrompt="1"/>
          </p:nvPr>
        </p:nvSpPr>
        <p:spPr>
          <a:xfrm>
            <a:off x="6548438" y="4065588"/>
            <a:ext cx="2347912" cy="1071562"/>
          </a:xfrm>
          <a:prstGeom prst="rect">
            <a:avLst/>
          </a:prstGeom>
        </p:spPr>
        <p:txBody>
          <a:bodyPr lIns="0" tIns="0" rIns="0" bIns="0"/>
          <a:lstStyle>
            <a:lvl1pPr marL="0" indent="0">
              <a:buFontTx/>
              <a:buNone/>
              <a:defRPr sz="9600" b="1">
                <a:solidFill>
                  <a:schemeClr val="bg1"/>
                </a:solidFill>
              </a:defRPr>
            </a:lvl1pPr>
          </a:lstStyle>
          <a:p>
            <a:pPr lvl="0"/>
            <a:r>
              <a:rPr lang="en-US" sz="8000"/>
              <a:t>123</a:t>
            </a:r>
            <a:endParaRPr lang="en-US"/>
          </a:p>
        </p:txBody>
      </p:sp>
      <p:sp>
        <p:nvSpPr>
          <p:cNvPr id="36" name="Picture Placeholder 35"/>
          <p:cNvSpPr>
            <a:spLocks noGrp="1"/>
          </p:cNvSpPr>
          <p:nvPr>
            <p:ph type="pic" sz="quarter" idx="20" hasCustomPrompt="1"/>
          </p:nvPr>
        </p:nvSpPr>
        <p:spPr>
          <a:xfrm>
            <a:off x="9280525" y="4479925"/>
            <a:ext cx="1025525" cy="993775"/>
          </a:xfrm>
          <a:prstGeom prst="rect">
            <a:avLst/>
          </a:prstGeom>
        </p:spPr>
        <p:txBody>
          <a:bodyPr/>
          <a:lstStyle>
            <a:lvl1pPr marL="0" indent="0">
              <a:buFontTx/>
              <a:buNone/>
              <a:defRPr sz="1800"/>
            </a:lvl1pPr>
          </a:lstStyle>
          <a:p>
            <a:r>
              <a:rPr lang="en-US" sz="1800"/>
              <a:t>icon</a:t>
            </a:r>
            <a:endParaRPr lang="en-US"/>
          </a:p>
        </p:txBody>
      </p:sp>
      <p:sp>
        <p:nvSpPr>
          <p:cNvPr id="38" name="Text Placeholder 37"/>
          <p:cNvSpPr>
            <a:spLocks noGrp="1"/>
          </p:cNvSpPr>
          <p:nvPr>
            <p:ph type="body" sz="quarter" idx="21"/>
          </p:nvPr>
        </p:nvSpPr>
        <p:spPr>
          <a:xfrm>
            <a:off x="6548438" y="5273675"/>
            <a:ext cx="2644775" cy="638175"/>
          </a:xfrm>
          <a:prstGeom prst="rect">
            <a:avLst/>
          </a:prstGeom>
        </p:spPr>
        <p:txBody>
          <a:bodyPr lIns="0" tIns="0" rIns="0" bIns="0"/>
          <a:lstStyle>
            <a:lvl1pPr marL="0" indent="0">
              <a:buFontTx/>
              <a:buNone/>
              <a:defRPr sz="2000"/>
            </a:lvl1pPr>
          </a:lstStyle>
          <a:p>
            <a:pPr lvl="0"/>
            <a:r>
              <a:rPr lang="en-US"/>
              <a:t>Click to edit Master text styles</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782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lue title - black">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38550845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29328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nfographic, 2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47267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342900" indent="-342900" hangingPunct="0">
              <a:lnSpc>
                <a:spcPct val="100000"/>
              </a:lnSpc>
              <a:spcBef>
                <a:spcPts val="1000"/>
              </a:spcBef>
              <a:spcAft>
                <a:spcPts val="1000"/>
              </a:spcAft>
              <a:buClr>
                <a:schemeClr val="accent2">
                  <a:lumMod val="50000"/>
                </a:schemeClr>
              </a:buClr>
              <a:buFont typeface="Wingdings" panose="05000000000000000000" pitchFamily="2" charset="2"/>
              <a:buChar char="§"/>
              <a:defRPr sz="2200" baseline="0">
                <a:solidFill>
                  <a:schemeClr val="tx2">
                    <a:lumMod val="50000"/>
                    <a:alpha val="90000"/>
                  </a:schemeClr>
                </a:solidFill>
              </a:defRPr>
            </a:lvl1pPr>
            <a:lvl2pPr marL="685800" indent="-228600">
              <a:spcBef>
                <a:spcPts val="1000"/>
              </a:spcBef>
              <a:spcAft>
                <a:spcPts val="1000"/>
              </a:spcAft>
              <a:buClr>
                <a:schemeClr val="accent2">
                  <a:lumMod val="50000"/>
                </a:schemeClr>
              </a:buClr>
              <a:buFont typeface="Arial" panose="020B0604020202020204" pitchFamily="34" charset="0"/>
              <a:buChar char="̶"/>
              <a:defRPr sz="2000">
                <a:solidFill>
                  <a:schemeClr val="tx2">
                    <a:lumMod val="50000"/>
                  </a:schemeClr>
                </a:solidFill>
              </a:defRPr>
            </a:lvl2pPr>
          </a:lstStyle>
          <a:p>
            <a:pPr lvl="0"/>
            <a:r>
              <a:rPr lang="en-GB"/>
              <a:t>Click to add to the list</a:t>
            </a:r>
          </a:p>
          <a:p>
            <a:pPr lvl="1"/>
            <a:r>
              <a:rPr lang="en-GB"/>
              <a:t>This is a bullet</a:t>
            </a:r>
          </a:p>
          <a:p>
            <a:pPr lvl="0"/>
            <a:r>
              <a:rPr lang="en-GB"/>
              <a:t>This is a sub-bullet</a:t>
            </a:r>
          </a:p>
          <a:p>
            <a:pPr lvl="0"/>
            <a:endParaRPr lang="en-GB"/>
          </a:p>
        </p:txBody>
      </p:sp>
    </p:spTree>
    <p:extLst>
      <p:ext uri="{BB962C8B-B14F-4D97-AF65-F5344CB8AC3E}">
        <p14:creationId xmlns:p14="http://schemas.microsoft.com/office/powerpoint/2010/main" val="309503182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138306808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cSld name="Blue title -white">
    <p:bg>
      <p:bgPr>
        <a:solidFill>
          <a:schemeClr val="accent2">
            <a:lumMod val="75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97366"/>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03047957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cSld name="Standalone quote">
    <p:bg>
      <p:bgPr>
        <a:solidFill>
          <a:schemeClr val="bg1"/>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2171700" y="1961528"/>
            <a:ext cx="8238516" cy="3463088"/>
          </a:xfrm>
          <a:prstGeom prst="rect">
            <a:avLst/>
          </a:prstGeom>
        </p:spPr>
        <p:txBody>
          <a:bodyPr lIns="0" tIns="0" rIns="0" bIns="0"/>
          <a:lstStyle>
            <a:lvl1pPr>
              <a:defRPr sz="3000" baseline="0">
                <a:solidFill>
                  <a:schemeClr val="tx1">
                    <a:lumMod val="75000"/>
                    <a:lumOff val="25000"/>
                    <a:alpha val="90000"/>
                  </a:schemeClr>
                </a:solidFill>
              </a:defRPr>
            </a:lvl1pPr>
          </a:lstStyle>
          <a:p>
            <a:r>
              <a:rPr lang="en-GB"/>
              <a:t>Click to edit Master title text</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105990551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Title, logo,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52644823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White Backgroun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91647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B53EE6-1715-4858-9FA8-ED66828AA628}"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C6B718-D80D-4BF0-981D-AD1A47B6637A}" type="slidenum">
              <a:rPr lang="en-GB" smtClean="0"/>
              <a:t>‹#›</a:t>
            </a:fld>
            <a:endParaRPr lang="en-GB"/>
          </a:p>
        </p:txBody>
      </p:sp>
    </p:spTree>
    <p:extLst>
      <p:ext uri="{BB962C8B-B14F-4D97-AF65-F5344CB8AC3E}">
        <p14:creationId xmlns:p14="http://schemas.microsoft.com/office/powerpoint/2010/main" val="24822671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63689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logo, blank">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320432435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Heading, blank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183183389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cSld name="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1815109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cSld name="Heading, subheading, flexible content">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endParaRPr lang="en-US" dirty="0"/>
          </a:p>
        </p:txBody>
      </p:sp>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dirty="0"/>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Content-various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 name="Slide Number Placeholder 1"/>
          <p:cNvSpPr>
            <a:spLocks noGrp="1"/>
          </p:cNvSpPr>
          <p:nvPr>
            <p:ph type="sldNum" sz="quarter" idx="12"/>
          </p:nvPr>
        </p:nvSpPr>
        <p:spPr/>
        <p:txBody>
          <a:bodyPr/>
          <a:lstStyle/>
          <a:p>
            <a:fld id="{5B0FC0D5-DB2D-4DC9-9691-8D79C763E33C}" type="slidenum">
              <a:rPr lang="en-GB" smtClean="0"/>
              <a:t>‹#›</a:t>
            </a:fld>
            <a:endParaRPr lang="en-GB"/>
          </a:p>
        </p:txBody>
      </p:sp>
    </p:spTree>
    <p:extLst>
      <p:ext uri="{BB962C8B-B14F-4D97-AF65-F5344CB8AC3E}">
        <p14:creationId xmlns:p14="http://schemas.microsoft.com/office/powerpoint/2010/main" val="17631608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Title slide blue, black text">
    <p:bg>
      <p:bgPr>
        <a:solidFill>
          <a:schemeClr val="accent2">
            <a:lumMod val="75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796876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1_Title slide pink, white text">
    <p:bg>
      <p:bgPr>
        <a:solidFill>
          <a:schemeClr val="accent1">
            <a:alpha val="61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462642"/>
            <a:ext cx="8887394" cy="1325563"/>
          </a:xfrm>
          <a:prstGeom prst="rect">
            <a:avLst/>
          </a:prstGeom>
        </p:spPr>
        <p:txBody>
          <a:bodyPr lIns="0" tIns="0" rIns="0" b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43875803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Title slide pink, black tex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25620"/>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373128192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1_Title slide green, white text">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233846" y="2508941"/>
            <a:ext cx="8887394" cy="1325563"/>
          </a:xfrm>
          <a:prstGeom prst="rect">
            <a:avLst/>
          </a:prstGeom>
        </p:spPr>
        <p:txBody>
          <a:bodyPr lIns="0" tIns="0" rIns="0" anchor="b" anchorCtr="0"/>
          <a:lstStyle>
            <a:lvl1pPr>
              <a:defRPr sz="3800">
                <a:solidFill>
                  <a:schemeClr val="bg1"/>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9" y="579645"/>
            <a:ext cx="12212051" cy="11199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892" y="312900"/>
            <a:ext cx="2971800" cy="4572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19" y="4854691"/>
            <a:ext cx="2769676" cy="2003309"/>
          </a:xfrm>
          <a:prstGeom prst="rect">
            <a:avLst/>
          </a:prstGeom>
        </p:spPr>
      </p:pic>
    </p:spTree>
    <p:extLst>
      <p:ext uri="{BB962C8B-B14F-4D97-AF65-F5344CB8AC3E}">
        <p14:creationId xmlns:p14="http://schemas.microsoft.com/office/powerpoint/2010/main" val="3279708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Title slide green black text">
    <p:bg>
      <p:bgRef idx="1001">
        <a:schemeClr val="bg2"/>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892" y="287032"/>
            <a:ext cx="2940812" cy="45243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720"/>
            <a:ext cx="12192000" cy="111813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4995547"/>
            <a:ext cx="2557849" cy="1850095"/>
          </a:xfrm>
          <a:prstGeom prst="rect">
            <a:avLst/>
          </a:prstGeom>
        </p:spPr>
      </p:pic>
      <p:sp>
        <p:nvSpPr>
          <p:cNvPr id="13" name="Title 12"/>
          <p:cNvSpPr>
            <a:spLocks noGrp="1"/>
          </p:cNvSpPr>
          <p:nvPr>
            <p:ph type="title"/>
          </p:nvPr>
        </p:nvSpPr>
        <p:spPr>
          <a:xfrm>
            <a:off x="2233846" y="2485791"/>
            <a:ext cx="8887394" cy="1325563"/>
          </a:xfrm>
          <a:prstGeom prst="rect">
            <a:avLst/>
          </a:prstGeom>
        </p:spPr>
        <p:txBody>
          <a:bodyPr lIns="0" tIns="0" rIns="0" anchor="b" anchorCtr="0"/>
          <a:lstStyle>
            <a:lvl1pPr>
              <a:defRPr sz="3800">
                <a:solidFill>
                  <a:schemeClr val="tx1">
                    <a:alpha val="80000"/>
                  </a:schemeClr>
                </a:solidFill>
              </a:defRPr>
            </a:lvl1pPr>
          </a:lstStyle>
          <a:p>
            <a:r>
              <a:rPr lang="en-US"/>
              <a:t>Click to edit Master title style</a:t>
            </a:r>
          </a:p>
        </p:txBody>
      </p:sp>
      <p:sp>
        <p:nvSpPr>
          <p:cNvPr id="16" name="Text Placeholder 15"/>
          <p:cNvSpPr>
            <a:spLocks noGrp="1"/>
          </p:cNvSpPr>
          <p:nvPr>
            <p:ph type="body" sz="quarter" idx="10" hasCustomPrompt="1"/>
          </p:nvPr>
        </p:nvSpPr>
        <p:spPr>
          <a:xfrm>
            <a:off x="2233613" y="3937900"/>
            <a:ext cx="8888412" cy="684213"/>
          </a:xfrm>
          <a:prstGeom prst="rect">
            <a:avLst/>
          </a:prstGeom>
        </p:spPr>
        <p:txBody>
          <a:bodyPr lIns="0" tIns="0" rIns="0" bIns="0"/>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a:t>Click to add a subtitle</a:t>
            </a:r>
          </a:p>
        </p:txBody>
      </p:sp>
    </p:spTree>
    <p:extLst>
      <p:ext uri="{BB962C8B-B14F-4D97-AF65-F5344CB8AC3E}">
        <p14:creationId xmlns:p14="http://schemas.microsoft.com/office/powerpoint/2010/main" val="1995789847"/>
      </p:ext>
    </p:extLst>
  </p:cSld>
  <p:clrMapOvr>
    <a:overrideClrMapping bg1="lt1" tx1="dk1" bg2="lt2" tx2="dk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Heading, blank (grey)">
    <p:bg>
      <p:bgPr>
        <a:solidFill>
          <a:srgbClr val="82776A">
            <a:alpha val="5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2282"/>
            <a:ext cx="1800385" cy="1302219"/>
          </a:xfrm>
          <a:prstGeom prst="rect">
            <a:avLst/>
          </a:prstGeom>
        </p:spPr>
      </p:pic>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spTree>
    <p:extLst>
      <p:ext uri="{BB962C8B-B14F-4D97-AF65-F5344CB8AC3E}">
        <p14:creationId xmlns:p14="http://schemas.microsoft.com/office/powerpoint/2010/main" val="17548973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cSld name="1_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83240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mage title topLeft black">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2819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Image title topLeft black">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144778517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Heading, wid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1183180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1_Image section title, white, high">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5" cy="132556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11" y="4848538"/>
            <a:ext cx="2682165" cy="1940012"/>
          </a:xfrm>
          <a:prstGeom prst="rect">
            <a:avLst/>
          </a:prstGeom>
        </p:spPr>
      </p:pic>
    </p:spTree>
    <p:extLst>
      <p:ext uri="{BB962C8B-B14F-4D97-AF65-F5344CB8AC3E}">
        <p14:creationId xmlns:p14="http://schemas.microsoft.com/office/powerpoint/2010/main" val="189377655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1_Image section title, white, low">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0" y="3102015"/>
            <a:ext cx="10434575" cy="1815973"/>
          </a:xfrm>
          <a:prstGeom prst="rect">
            <a:avLst/>
          </a:prstGeom>
        </p:spPr>
        <p:txBody>
          <a:bodyPr lIns="0" tIns="0" rIns="0" bIns="0" anchor="b" anchorCtr="0"/>
          <a:lstStyle>
            <a:lvl1pPr>
              <a:defRPr b="1">
                <a:solidFill>
                  <a:schemeClr val="bg1"/>
                </a:solidFill>
                <a:effectLst>
                  <a:outerShdw blurRad="25400" dist="50800" dir="3300000" algn="ctr" rotWithShape="0">
                    <a:srgbClr val="000000">
                      <a:alpha val="60000"/>
                    </a:srgbClr>
                  </a:outerShdw>
                </a:effectLst>
              </a:defRPr>
            </a:lvl1pPr>
          </a:lstStyle>
          <a:p>
            <a:r>
              <a:rPr lang="en-GB"/>
              <a:t>Click to edit image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834" y="4917988"/>
            <a:ext cx="2682165" cy="1940012"/>
          </a:xfrm>
          <a:prstGeom prst="rect">
            <a:avLst/>
          </a:prstGeom>
        </p:spPr>
      </p:pic>
    </p:spTree>
    <p:extLst>
      <p:ext uri="{BB962C8B-B14F-4D97-AF65-F5344CB8AC3E}">
        <p14:creationId xmlns:p14="http://schemas.microsoft.com/office/powerpoint/2010/main" val="76960338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638515385"/>
      </p:ext>
    </p:extLst>
  </p:cSld>
  <p:clrMapOvr>
    <a:overrideClrMapping bg1="lt1" tx1="dk1" bg2="lt2" tx2="dk2" accent1="accent1" accent2="accent2" accent3="accent3" accent4="accent4" accent5="accent5" accent6="accent6" hlink="hlink" folHlink="folHlink"/>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Image section title, black, low">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4292879055"/>
      </p:ext>
    </p:extLst>
  </p:cSld>
  <p:clrMapOvr>
    <a:overrideClrMapping bg1="lt1" tx1="dk1" bg2="lt2" tx2="dk2" accent1="accent1" accent2="accent2" accent3="accent3" accent4="accent4" accent5="accent5" accent6="accent6" hlink="hlink" folHlink="folHlink"/>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4BE6AE2-8AA6-4187-B9FA-3855312FA50F}" type="datetimeFigureOut">
              <a:rPr lang="en-GB" smtClean="0"/>
              <a:pPr/>
              <a:t>08/10/2025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67C229-F02B-4E79-B03E-78E055AE825A}" type="slidenum">
              <a:rPr lang="en-GB" smtClean="0"/>
              <a:pPr/>
              <a:t>‹#›</a:t>
            </a:fld>
            <a:endParaRPr lang="en-GB"/>
          </a:p>
        </p:txBody>
      </p:sp>
    </p:spTree>
    <p:extLst>
      <p:ext uri="{BB962C8B-B14F-4D97-AF65-F5344CB8AC3E}">
        <p14:creationId xmlns:p14="http://schemas.microsoft.com/office/powerpoint/2010/main" val="426442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imageTitle_lowerLeft_blk">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228455931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5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2503650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2012098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570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Infographic- 3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083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subtitle and flexible conten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pic>
        <p:nvPicPr>
          <p:cNvPr id="8" name="Picture 7"/>
          <p:cNvPicPr>
            <a:picLocks noChangeAspect="1"/>
          </p:cNvPicPr>
          <p:nvPr userDrawn="1"/>
        </p:nvPicPr>
        <p:blipFill>
          <a:blip r:embed="rId3" cstate="print"/>
          <a:stretch>
            <a:fillRect/>
          </a:stretch>
        </p:blipFill>
        <p:spPr>
          <a:xfrm>
            <a:off x="752856" y="2324849"/>
            <a:ext cx="2149348" cy="1289609"/>
          </a:xfrm>
          <a:prstGeom prst="rect">
            <a:avLst/>
          </a:prstGeom>
        </p:spPr>
      </p:pic>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spTree>
    <p:extLst>
      <p:ext uri="{BB962C8B-B14F-4D97-AF65-F5344CB8AC3E}">
        <p14:creationId xmlns:p14="http://schemas.microsoft.com/office/powerpoint/2010/main" val="1672365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chart or table- grey">
    <p:bg>
      <p:bgPr>
        <a:solidFill>
          <a:srgbClr val="82776A">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Title of chart or table</a:t>
            </a:r>
            <a:endParaRPr lang="en-US"/>
          </a:p>
        </p:txBody>
      </p:sp>
      <p:sp>
        <p:nvSpPr>
          <p:cNvPr id="7" name="Chart Placeholder 6"/>
          <p:cNvSpPr>
            <a:spLocks noGrp="1"/>
          </p:cNvSpPr>
          <p:nvPr>
            <p:ph type="chart" sz="quarter" idx="10" hasCustomPrompt="1"/>
          </p:nvPr>
        </p:nvSpPr>
        <p:spPr>
          <a:xfrm>
            <a:off x="833881" y="1433513"/>
            <a:ext cx="10867582" cy="4892675"/>
          </a:xfrm>
          <a:prstGeom prst="rect">
            <a:avLst/>
          </a:prstGeom>
        </p:spPr>
        <p:txBody>
          <a:bodyPr/>
          <a:lstStyle>
            <a:lvl1pPr marL="0" indent="0">
              <a:buFontTx/>
              <a:buNone/>
              <a:defRPr/>
            </a:lvl1pPr>
          </a:lstStyle>
          <a:p>
            <a:r>
              <a:rPr lang="en-US"/>
              <a:t>Chart or table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200156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838201" y="1502649"/>
            <a:ext cx="6465848" cy="3966391"/>
          </a:xfrm>
          <a:prstGeom prst="rect">
            <a:avLst/>
          </a:prstGeom>
        </p:spPr>
        <p:txBody>
          <a:bodyPr lIns="0" tIns="0" rIns="0" bIns="0"/>
          <a:lstStyle>
            <a:lvl1pPr marL="457200" indent="-457200">
              <a:lnSpc>
                <a:spcPct val="100000"/>
              </a:lnSpc>
              <a:buClr>
                <a:schemeClr val="accent3"/>
              </a:buClr>
              <a:buFont typeface="Wingdings" charset="2"/>
              <a:buChar char="§"/>
              <a:defRPr sz="2200" baseline="0">
                <a:solidFill>
                  <a:schemeClr val="tx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0"/>
            <a:r>
              <a:rPr lang="en-GB"/>
              <a:t>Another point </a:t>
            </a:r>
          </a:p>
          <a:p>
            <a:pPr lvl="0"/>
            <a:r>
              <a:rPr lang="en-GB"/>
              <a:t>One more point</a:t>
            </a:r>
          </a:p>
        </p:txBody>
      </p:sp>
      <p:sp>
        <p:nvSpPr>
          <p:cNvPr id="22" name="Title 21"/>
          <p:cNvSpPr>
            <a:spLocks noGrp="1"/>
          </p:cNvSpPr>
          <p:nvPr>
            <p:ph type="title"/>
          </p:nvPr>
        </p:nvSpPr>
        <p:spPr>
          <a:xfrm>
            <a:off x="838200" y="492450"/>
            <a:ext cx="9175595"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5471755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map and key">
    <p:bg>
      <p:bgPr>
        <a:solidFill>
          <a:schemeClr val="bg1">
            <a:alpha val="61000"/>
          </a:schemeClr>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7264" y="-3564101"/>
            <a:ext cx="7770708" cy="1099653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1" name="Title 20"/>
          <p:cNvSpPr>
            <a:spLocks noGrp="1"/>
          </p:cNvSpPr>
          <p:nvPr>
            <p:ph type="title" hasCustomPrompt="1"/>
          </p:nvPr>
        </p:nvSpPr>
        <p:spPr>
          <a:xfrm>
            <a:off x="838200" y="482757"/>
            <a:ext cx="6131011" cy="598702"/>
          </a:xfrm>
          <a:prstGeom prst="rect">
            <a:avLst/>
          </a:prstGeom>
        </p:spPr>
        <p:txBody>
          <a:bodyPr lIns="0" tIns="0" rIns="0" bIns="0"/>
          <a:lstStyle>
            <a:lvl1pPr>
              <a:defRPr sz="3000">
                <a:solidFill>
                  <a:schemeClr val="tx1">
                    <a:lumMod val="75000"/>
                    <a:lumOff val="25000"/>
                  </a:schemeClr>
                </a:solidFill>
              </a:defRPr>
            </a:lvl1pPr>
          </a:lstStyle>
          <a:p>
            <a:r>
              <a:rPr lang="en-GB"/>
              <a:t>Click to add map title</a:t>
            </a:r>
            <a:endParaRPr lang="en-US"/>
          </a:p>
        </p:txBody>
      </p:sp>
      <p:sp>
        <p:nvSpPr>
          <p:cNvPr id="23" name="Text Placeholder 22"/>
          <p:cNvSpPr>
            <a:spLocks noGrp="1"/>
          </p:cNvSpPr>
          <p:nvPr>
            <p:ph type="body" sz="quarter" idx="10" hasCustomPrompt="1"/>
          </p:nvPr>
        </p:nvSpPr>
        <p:spPr>
          <a:xfrm>
            <a:off x="1288850" y="1473950"/>
            <a:ext cx="3941763" cy="4967288"/>
          </a:xfrm>
          <a:prstGeom prst="rect">
            <a:avLst/>
          </a:prstGeom>
        </p:spPr>
        <p:txBody>
          <a:bodyPr lIns="0" tIns="0" rIns="0" bIns="0"/>
          <a:lstStyle>
            <a:lvl1pPr marL="0" indent="0" hangingPunct="0">
              <a:lnSpc>
                <a:spcPct val="100000"/>
              </a:lnSpc>
              <a:spcBef>
                <a:spcPts val="0"/>
              </a:spcBef>
              <a:spcAft>
                <a:spcPts val="2200"/>
              </a:spcAft>
              <a:buNone/>
              <a:defRPr sz="2200" baseline="0">
                <a:solidFill>
                  <a:schemeClr val="tx2">
                    <a:lumMod val="50000"/>
                    <a:alpha val="90000"/>
                  </a:schemeClr>
                </a:solidFill>
              </a:defRPr>
            </a:lvl1pPr>
          </a:lstStyle>
          <a:p>
            <a:pPr lvl="0"/>
            <a:r>
              <a:rPr lang="en-GB"/>
              <a:t>Click to add to the list</a:t>
            </a:r>
          </a:p>
          <a:p>
            <a:pPr lvl="0"/>
            <a:r>
              <a:rPr lang="en-US"/>
              <a:t>Another point on the map</a:t>
            </a:r>
          </a:p>
          <a:p>
            <a:pPr lvl="0"/>
            <a:endParaRPr lang="en-GB"/>
          </a:p>
        </p:txBody>
      </p:sp>
    </p:spTree>
    <p:extLst>
      <p:ext uri="{BB962C8B-B14F-4D97-AF65-F5344CB8AC3E}">
        <p14:creationId xmlns:p14="http://schemas.microsoft.com/office/powerpoint/2010/main" val="358314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mageTitle_lowerLeft_blk">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261" y="4917988"/>
            <a:ext cx="2682165" cy="1940012"/>
          </a:xfrm>
          <a:prstGeom prst="rect">
            <a:avLst/>
          </a:prstGeom>
        </p:spPr>
      </p:pic>
      <p:sp>
        <p:nvSpPr>
          <p:cNvPr id="11" name="Title 10"/>
          <p:cNvSpPr>
            <a:spLocks noGrp="1"/>
          </p:cNvSpPr>
          <p:nvPr>
            <p:ph type="title" hasCustomPrompt="1"/>
          </p:nvPr>
        </p:nvSpPr>
        <p:spPr>
          <a:xfrm>
            <a:off x="833880" y="3240911"/>
            <a:ext cx="10434575" cy="1677077"/>
          </a:xfrm>
          <a:prstGeom prst="rect">
            <a:avLst/>
          </a:prstGeom>
          <a:effectLst/>
        </p:spPr>
        <p:txBody>
          <a:bodyPr lIns="0" tIns="0" rIns="0" bIns="0" anchor="b" anchorCtr="0"/>
          <a:lstStyle>
            <a:lvl1pPr>
              <a:defRPr b="1">
                <a:solidFill>
                  <a:schemeClr val="tx1"/>
                </a:solidFill>
                <a:effectLst/>
              </a:defRPr>
            </a:lvl1pPr>
          </a:lstStyle>
          <a:p>
            <a:r>
              <a:rPr lang="en-GB"/>
              <a:t>Click to edit image title style</a:t>
            </a:r>
            <a:endParaRPr lang="en-US"/>
          </a:p>
        </p:txBody>
      </p:sp>
    </p:spTree>
    <p:extLst>
      <p:ext uri="{BB962C8B-B14F-4D97-AF65-F5344CB8AC3E}">
        <p14:creationId xmlns:p14="http://schemas.microsoft.com/office/powerpoint/2010/main" val="10793956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205" y="-10447580"/>
            <a:ext cx="11360543" cy="173055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4102435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23" name="Title 22"/>
          <p:cNvSpPr>
            <a:spLocks noGrp="1"/>
          </p:cNvSpPr>
          <p:nvPr>
            <p:ph type="title"/>
          </p:nvPr>
        </p:nvSpPr>
        <p:spPr>
          <a:xfrm>
            <a:off x="838200" y="480876"/>
            <a:ext cx="9347600" cy="502972"/>
          </a:xfrm>
          <a:prstGeom prst="rect">
            <a:avLst/>
          </a:prstGeom>
        </p:spPr>
        <p:txBody>
          <a:bodyPr lIns="0" tIns="0" rIns="0" bIns="0"/>
          <a:lstStyle>
            <a:lvl1pPr>
              <a:defRPr sz="3000">
                <a:solidFill>
                  <a:schemeClr val="tx1">
                    <a:lumMod val="75000"/>
                    <a:lumOff val="25000"/>
                  </a:schemeClr>
                </a:solidFill>
              </a:defRPr>
            </a:lvl1pPr>
          </a:lstStyle>
          <a:p>
            <a:r>
              <a:rPr lang="en-US"/>
              <a:t>Click to edit Master title style</a:t>
            </a:r>
          </a:p>
        </p:txBody>
      </p:sp>
      <p:sp>
        <p:nvSpPr>
          <p:cNvPr id="25" name="Text Placeholder 24"/>
          <p:cNvSpPr>
            <a:spLocks noGrp="1"/>
          </p:cNvSpPr>
          <p:nvPr>
            <p:ph type="body" sz="quarter" idx="10" hasCustomPrompt="1"/>
          </p:nvPr>
        </p:nvSpPr>
        <p:spPr>
          <a:xfrm>
            <a:off x="1312201" y="1473350"/>
            <a:ext cx="4683726" cy="4436075"/>
          </a:xfrm>
          <a:prstGeom prst="rect">
            <a:avLst/>
          </a:prstGeom>
        </p:spPr>
        <p:txBody>
          <a:bodyPr lIns="0" tIns="0" rIns="0"/>
          <a:lstStyle>
            <a:lvl1pPr marL="0" indent="0" defTabSz="0">
              <a:spcBef>
                <a:spcPts val="0"/>
              </a:spcBef>
              <a:spcAft>
                <a:spcPts val="2200"/>
              </a:spcAft>
              <a:buFontTx/>
              <a:buNone/>
              <a:tabLst>
                <a:tab pos="0" algn="l"/>
                <a:tab pos="72000" algn="l"/>
              </a:tabLst>
              <a:defRPr sz="2200" b="0" baseline="0">
                <a:solidFill>
                  <a:schemeClr val="tx1">
                    <a:lumMod val="75000"/>
                    <a:lumOff val="25000"/>
                  </a:schemeClr>
                </a:solidFill>
              </a:defRPr>
            </a:lvl1pPr>
            <a:lvl2pPr marL="457200" indent="0">
              <a:buFontTx/>
              <a:buNone/>
              <a:defRPr sz="2200" b="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key point on map</a:t>
            </a:r>
          </a:p>
          <a:p>
            <a:pPr lvl="0"/>
            <a:r>
              <a:rPr lang="en-GB"/>
              <a:t>Click to add a second key point on the map</a:t>
            </a:r>
          </a:p>
        </p:txBody>
      </p:sp>
    </p:spTree>
    <p:extLst>
      <p:ext uri="{BB962C8B-B14F-4D97-AF65-F5344CB8AC3E}">
        <p14:creationId xmlns:p14="http://schemas.microsoft.com/office/powerpoint/2010/main" val="2061576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3791490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White Backgroun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978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Image section title, black, high">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33881" y="747653"/>
            <a:ext cx="10434574" cy="1325563"/>
          </a:xfrm>
          <a:prstGeom prst="rect">
            <a:avLst/>
          </a:prstGeom>
        </p:spPr>
        <p:txBody>
          <a:bodyPr lIns="0" tIns="0" rIns="0" bIns="0" anchor="b" anchorCtr="0"/>
          <a:lstStyle>
            <a:lvl1pPr>
              <a:defRPr b="1">
                <a:solidFill>
                  <a:schemeClr val="tx1"/>
                </a:solidFill>
                <a:effectLst/>
              </a:defRPr>
            </a:lvl1pPr>
          </a:lstStyle>
          <a:p>
            <a:r>
              <a:rPr lang="en-GB"/>
              <a:t>Click to edit image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664" y="4848538"/>
            <a:ext cx="2682165" cy="1940012"/>
          </a:xfrm>
          <a:prstGeom prst="rect">
            <a:avLst/>
          </a:prstGeom>
        </p:spPr>
      </p:pic>
    </p:spTree>
    <p:extLst>
      <p:ext uri="{BB962C8B-B14F-4D97-AF65-F5344CB8AC3E}">
        <p14:creationId xmlns:p14="http://schemas.microsoft.com/office/powerpoint/2010/main" val="381496160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C5D8B3B-34A7-F648-9D90-F5D1D66AFC89}"/>
              </a:ext>
            </a:extLst>
          </p:cNvPr>
          <p:cNvSpPr>
            <a:spLocks noGrp="1"/>
          </p:cNvSpPr>
          <p:nvPr>
            <p:ph type="body" sz="quarter" idx="10" hasCustomPrompt="1"/>
          </p:nvPr>
        </p:nvSpPr>
        <p:spPr>
          <a:xfrm>
            <a:off x="685666" y="686738"/>
            <a:ext cx="10820669" cy="885376"/>
          </a:xfrm>
          <a:prstGeom prst="rect">
            <a:avLst/>
          </a:prstGeom>
        </p:spPr>
        <p:txBody>
          <a:bodyPr lIns="0" tIns="0" rIns="0" bIns="0"/>
          <a:lstStyle>
            <a:lvl1pPr marL="0" indent="0">
              <a:buNone/>
              <a:defRPr sz="2879" b="1" i="0">
                <a:solidFill>
                  <a:schemeClr val="tx1"/>
                </a:solidFill>
                <a:latin typeface="Tablet Gothic Cnd Eb" panose="02000503000000020004" pitchFamily="2" charset="0"/>
              </a:defRPr>
            </a:lvl1pPr>
            <a:lvl2pPr marL="457177" indent="0">
              <a:buNone/>
              <a:defRPr>
                <a:latin typeface="Tablet Gothic" panose="02000503000000020004" pitchFamily="2" charset="77"/>
              </a:defRPr>
            </a:lvl2pPr>
            <a:lvl3pPr>
              <a:defRPr>
                <a:latin typeface="Tablet Gothic" panose="02000503000000020004" pitchFamily="2" charset="77"/>
              </a:defRPr>
            </a:lvl3pPr>
            <a:lvl4pPr>
              <a:defRPr>
                <a:latin typeface="Tablet Gothic" panose="02000503000000020004" pitchFamily="2" charset="77"/>
              </a:defRPr>
            </a:lvl4pPr>
            <a:lvl5pPr>
              <a:defRPr>
                <a:latin typeface="Tablet Gothic" panose="02000503000000020004" pitchFamily="2" charset="77"/>
              </a:defRPr>
            </a:lvl5pPr>
          </a:lstStyle>
          <a:p>
            <a:pPr lvl="0"/>
            <a:r>
              <a:rPr lang="en-GB" noProof="0"/>
              <a:t>Click to edit Master text styles</a:t>
            </a:r>
          </a:p>
        </p:txBody>
      </p:sp>
      <p:sp>
        <p:nvSpPr>
          <p:cNvPr id="12" name="Text Placeholder 14">
            <a:extLst>
              <a:ext uri="{FF2B5EF4-FFF2-40B4-BE49-F238E27FC236}">
                <a16:creationId xmlns:a16="http://schemas.microsoft.com/office/drawing/2014/main" id="{AB138816-6628-4116-9E3F-5B78D0EF507A}"/>
              </a:ext>
            </a:extLst>
          </p:cNvPr>
          <p:cNvSpPr>
            <a:spLocks noGrp="1"/>
          </p:cNvSpPr>
          <p:nvPr>
            <p:ph type="body" sz="quarter" idx="12" hasCustomPrompt="1"/>
          </p:nvPr>
        </p:nvSpPr>
        <p:spPr>
          <a:xfrm>
            <a:off x="8897716" y="4425164"/>
            <a:ext cx="3030268" cy="1198602"/>
          </a:xfrm>
          <a:prstGeom prst="rect">
            <a:avLst/>
          </a:prstGeom>
        </p:spPr>
        <p:txBody>
          <a:bodyPr lIns="0" tIns="0" rIns="0" bIns="0" anchor="b"/>
          <a:lstStyle>
            <a:lvl1pPr marL="0" indent="0">
              <a:lnSpc>
                <a:spcPct val="100000"/>
              </a:lnSpc>
              <a:spcBef>
                <a:spcPts val="0"/>
              </a:spcBef>
              <a:buNone/>
              <a:defRPr sz="1080">
                <a:solidFill>
                  <a:schemeClr val="tx1"/>
                </a:solidFill>
                <a:latin typeface="Tablet Gothic" panose="02000503000000020004" pitchFamily="2" charset="77"/>
              </a:defRPr>
            </a:lvl1pPr>
            <a:lvl2pPr marL="457177" indent="0">
              <a:buNone/>
              <a:defRPr sz="1080">
                <a:latin typeface="Tablet Gothic" panose="02000503000000020004" pitchFamily="2" charset="77"/>
              </a:defRPr>
            </a:lvl2pPr>
            <a:lvl3pPr marL="914352" indent="0">
              <a:buNone/>
              <a:defRPr sz="1080">
                <a:latin typeface="Tablet Gothic" panose="02000503000000020004" pitchFamily="2" charset="77"/>
              </a:defRPr>
            </a:lvl3pPr>
            <a:lvl4pPr marL="1371528" indent="0">
              <a:buNone/>
              <a:defRPr sz="1080">
                <a:latin typeface="Tablet Gothic" panose="02000503000000020004" pitchFamily="2" charset="77"/>
              </a:defRPr>
            </a:lvl4pPr>
            <a:lvl5pPr marL="1828705" indent="0">
              <a:buNone/>
              <a:defRPr sz="1080">
                <a:latin typeface="Tablet Gothic" panose="02000503000000020004" pitchFamily="2" charset="77"/>
              </a:defRPr>
            </a:lvl5pPr>
          </a:lstStyle>
          <a:p>
            <a:pPr lvl="0"/>
            <a:r>
              <a:rPr lang="en-US"/>
              <a:t>Note:</a:t>
            </a:r>
          </a:p>
          <a:p>
            <a:pPr lvl="0"/>
            <a:r>
              <a:rPr lang="en-US"/>
              <a:t>Source:</a:t>
            </a:r>
          </a:p>
        </p:txBody>
      </p:sp>
      <p:grpSp>
        <p:nvGrpSpPr>
          <p:cNvPr id="11" name="Group 10">
            <a:extLst>
              <a:ext uri="{FF2B5EF4-FFF2-40B4-BE49-F238E27FC236}">
                <a16:creationId xmlns:a16="http://schemas.microsoft.com/office/drawing/2014/main" id="{7260727B-BF84-4833-9E81-1E4D12F795AE}"/>
              </a:ext>
            </a:extLst>
          </p:cNvPr>
          <p:cNvGrpSpPr/>
          <p:nvPr userDrawn="1"/>
        </p:nvGrpSpPr>
        <p:grpSpPr>
          <a:xfrm>
            <a:off x="9009245" y="5827274"/>
            <a:ext cx="2957856" cy="989331"/>
            <a:chOff x="9167689" y="6201498"/>
            <a:chExt cx="3970596" cy="1328085"/>
          </a:xfrm>
        </p:grpSpPr>
        <p:pic>
          <p:nvPicPr>
            <p:cNvPr id="14" name="Picture 13">
              <a:extLst>
                <a:ext uri="{FF2B5EF4-FFF2-40B4-BE49-F238E27FC236}">
                  <a16:creationId xmlns:a16="http://schemas.microsoft.com/office/drawing/2014/main" id="{EB12094D-1599-4166-8693-80D427C52E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000" r="43495"/>
            <a:stretch/>
          </p:blipFill>
          <p:spPr>
            <a:xfrm>
              <a:off x="9167689" y="6329204"/>
              <a:ext cx="2225525" cy="1164675"/>
            </a:xfrm>
            <a:prstGeom prst="rect">
              <a:avLst/>
            </a:prstGeom>
          </p:spPr>
        </p:pic>
        <p:pic>
          <p:nvPicPr>
            <p:cNvPr id="15" name="Picture 14">
              <a:extLst>
                <a:ext uri="{FF2B5EF4-FFF2-40B4-BE49-F238E27FC236}">
                  <a16:creationId xmlns:a16="http://schemas.microsoft.com/office/drawing/2014/main" id="{52B81DB9-C015-40F2-9653-A139534ACF8D}"/>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11262459" y="6201498"/>
              <a:ext cx="1875826" cy="1328085"/>
            </a:xfrm>
            <a:prstGeom prst="rect">
              <a:avLst/>
            </a:prstGeom>
          </p:spPr>
        </p:pic>
      </p:grpSp>
      <p:pic>
        <p:nvPicPr>
          <p:cNvPr id="8" name="Picture 7">
            <a:extLst>
              <a:ext uri="{FF2B5EF4-FFF2-40B4-BE49-F238E27FC236}">
                <a16:creationId xmlns:a16="http://schemas.microsoft.com/office/drawing/2014/main" id="{F5BCE247-2AB5-4797-BDFC-35EF898CCFCF}"/>
              </a:ext>
            </a:extLst>
          </p:cNvPr>
          <p:cNvPicPr>
            <a:picLocks noChangeAspect="1"/>
          </p:cNvPicPr>
          <p:nvPr userDrawn="1"/>
        </p:nvPicPr>
        <p:blipFill>
          <a:blip r:embed="rId5"/>
          <a:stretch>
            <a:fillRect/>
          </a:stretch>
        </p:blipFill>
        <p:spPr>
          <a:xfrm>
            <a:off x="9861262" y="1667245"/>
            <a:ext cx="2508728" cy="2908311"/>
          </a:xfrm>
          <a:prstGeom prst="rect">
            <a:avLst/>
          </a:prstGeom>
        </p:spPr>
      </p:pic>
    </p:spTree>
    <p:extLst>
      <p:ext uri="{BB962C8B-B14F-4D97-AF65-F5344CB8AC3E}">
        <p14:creationId xmlns:p14="http://schemas.microsoft.com/office/powerpoint/2010/main" val="1682447299"/>
      </p:ext>
    </p:extLst>
  </p:cSld>
  <p:clrMapOvr>
    <a:masterClrMapping/>
  </p:clrMapOvr>
  <p:extLst>
    <p:ext uri="{DCECCB84-F9BA-43D5-87BE-67443E8EF086}">
      <p15:sldGuideLst xmlns:p15="http://schemas.microsoft.com/office/powerpoint/2012/main">
        <p15:guide id="1" orient="horz" pos="2401">
          <p15:clr>
            <a:srgbClr val="FBAE40"/>
          </p15:clr>
        </p15:guide>
        <p15:guide id="2" pos="426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blue, white text">
  <p:cSld name="Title slide blue, white text">
    <p:bg>
      <p:bgPr>
        <a:solidFill>
          <a:srgbClr val="65BCD4"/>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2233848" y="2497367"/>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lt1"/>
              </a:buClr>
              <a:buSzPts val="2900"/>
              <a:buFont typeface="Arial"/>
              <a:buNone/>
              <a:defRPr sz="38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63" name="Google Shape;63;p16"/>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64" name="Google Shape;64;p16"/>
          <p:cNvPicPr preferRelativeResize="0"/>
          <p:nvPr/>
        </p:nvPicPr>
        <p:blipFill rotWithShape="1">
          <a:blip r:embed="rId2">
            <a:alphaModFix/>
          </a:blip>
          <a:srcRect/>
          <a:stretch/>
        </p:blipFill>
        <p:spPr>
          <a:xfrm>
            <a:off x="-14119" y="579645"/>
            <a:ext cx="12212051" cy="1119976"/>
          </a:xfrm>
          <a:prstGeom prst="rect">
            <a:avLst/>
          </a:prstGeom>
          <a:noFill/>
          <a:ln>
            <a:noFill/>
          </a:ln>
        </p:spPr>
      </p:pic>
      <p:pic>
        <p:nvPicPr>
          <p:cNvPr id="65" name="Google Shape;65;p16"/>
          <p:cNvPicPr preferRelativeResize="0"/>
          <p:nvPr/>
        </p:nvPicPr>
        <p:blipFill rotWithShape="1">
          <a:blip r:embed="rId3">
            <a:alphaModFix/>
          </a:blip>
          <a:srcRect/>
          <a:stretch/>
        </p:blipFill>
        <p:spPr>
          <a:xfrm>
            <a:off x="209892" y="312900"/>
            <a:ext cx="2971800" cy="457200"/>
          </a:xfrm>
          <a:prstGeom prst="rect">
            <a:avLst/>
          </a:prstGeom>
          <a:noFill/>
          <a:ln>
            <a:noFill/>
          </a:ln>
        </p:spPr>
      </p:pic>
      <p:pic>
        <p:nvPicPr>
          <p:cNvPr id="66" name="Google Shape;66;p16"/>
          <p:cNvPicPr preferRelativeResize="0"/>
          <p:nvPr/>
        </p:nvPicPr>
        <p:blipFill rotWithShape="1">
          <a:blip r:embed="rId4">
            <a:alphaModFix/>
          </a:blip>
          <a:srcRect/>
          <a:stretch/>
        </p:blipFill>
        <p:spPr>
          <a:xfrm>
            <a:off x="-14118" y="4854691"/>
            <a:ext cx="2769676" cy="2003309"/>
          </a:xfrm>
          <a:prstGeom prst="rect">
            <a:avLst/>
          </a:prstGeom>
          <a:noFill/>
          <a:ln>
            <a:noFill/>
          </a:ln>
        </p:spPr>
      </p:pic>
    </p:spTree>
    <p:extLst>
      <p:ext uri="{BB962C8B-B14F-4D97-AF65-F5344CB8AC3E}">
        <p14:creationId xmlns:p14="http://schemas.microsoft.com/office/powerpoint/2010/main" val="4016492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blue, black text">
  <p:cSld name="Title slide blue, black text">
    <p:bg>
      <p:bgPr>
        <a:solidFill>
          <a:srgbClr val="65BCD4"/>
        </a:solidFill>
        <a:effectLst/>
      </p:bgPr>
    </p:bg>
    <p:spTree>
      <p:nvGrpSpPr>
        <p:cNvPr id="1" name="Shape 67"/>
        <p:cNvGrpSpPr/>
        <p:nvPr/>
      </p:nvGrpSpPr>
      <p:grpSpPr>
        <a:xfrm>
          <a:off x="0" y="0"/>
          <a:ext cx="0" cy="0"/>
          <a:chOff x="0" y="0"/>
          <a:chExt cx="0" cy="0"/>
        </a:xfrm>
      </p:grpSpPr>
      <p:pic>
        <p:nvPicPr>
          <p:cNvPr id="68" name="Google Shape;68;p17"/>
          <p:cNvPicPr preferRelativeResize="0"/>
          <p:nvPr/>
        </p:nvPicPr>
        <p:blipFill rotWithShape="1">
          <a:blip r:embed="rId2">
            <a:alphaModFix/>
          </a:blip>
          <a:srcRect/>
          <a:stretch/>
        </p:blipFill>
        <p:spPr>
          <a:xfrm>
            <a:off x="209893" y="287033"/>
            <a:ext cx="2940812" cy="452433"/>
          </a:xfrm>
          <a:prstGeom prst="rect">
            <a:avLst/>
          </a:prstGeom>
          <a:noFill/>
          <a:ln>
            <a:noFill/>
          </a:ln>
        </p:spPr>
      </p:pic>
      <p:pic>
        <p:nvPicPr>
          <p:cNvPr id="69" name="Google Shape;69;p17"/>
          <p:cNvPicPr preferRelativeResize="0"/>
          <p:nvPr/>
        </p:nvPicPr>
        <p:blipFill rotWithShape="1">
          <a:blip r:embed="rId3">
            <a:alphaModFix/>
          </a:blip>
          <a:srcRect/>
          <a:stretch/>
        </p:blipFill>
        <p:spPr>
          <a:xfrm>
            <a:off x="0" y="574721"/>
            <a:ext cx="12192000" cy="1118137"/>
          </a:xfrm>
          <a:prstGeom prst="rect">
            <a:avLst/>
          </a:prstGeom>
          <a:noFill/>
          <a:ln>
            <a:noFill/>
          </a:ln>
        </p:spPr>
      </p:pic>
      <p:pic>
        <p:nvPicPr>
          <p:cNvPr id="70" name="Google Shape;70;p17"/>
          <p:cNvPicPr preferRelativeResize="0"/>
          <p:nvPr/>
        </p:nvPicPr>
        <p:blipFill rotWithShape="1">
          <a:blip r:embed="rId4">
            <a:alphaModFix/>
          </a:blip>
          <a:srcRect/>
          <a:stretch/>
        </p:blipFill>
        <p:spPr>
          <a:xfrm>
            <a:off x="37072" y="4995547"/>
            <a:ext cx="2557849" cy="1850095"/>
          </a:xfrm>
          <a:prstGeom prst="rect">
            <a:avLst/>
          </a:prstGeom>
          <a:noFill/>
          <a:ln>
            <a:noFill/>
          </a:ln>
        </p:spPr>
      </p:pic>
      <p:sp>
        <p:nvSpPr>
          <p:cNvPr id="71" name="Google Shape;71;p17"/>
          <p:cNvSpPr txBox="1">
            <a:spLocks noGrp="1"/>
          </p:cNvSpPr>
          <p:nvPr>
            <p:ph type="title"/>
          </p:nvPr>
        </p:nvSpPr>
        <p:spPr>
          <a:xfrm>
            <a:off x="2233848" y="2425620"/>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dk1"/>
              </a:buClr>
              <a:buSzPts val="2900"/>
              <a:buFont typeface="Arial"/>
              <a:buNone/>
              <a:defRPr sz="3867"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2" name="Google Shape;72;p17"/>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0838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pink, white text">
  <p:cSld name="Title slide pink, white text">
    <p:bg>
      <p:bgPr>
        <a:solidFill>
          <a:schemeClr val="accent1">
            <a:alpha val="60784"/>
          </a:schemeClr>
        </a:solid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233848" y="2462641"/>
            <a:ext cx="8887393" cy="1325563"/>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900"/>
              <a:buFont typeface="Arial"/>
              <a:buNone/>
              <a:defRPr sz="38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5" name="Google Shape;75;p18"/>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76" name="Google Shape;76;p18"/>
          <p:cNvPicPr preferRelativeResize="0"/>
          <p:nvPr/>
        </p:nvPicPr>
        <p:blipFill rotWithShape="1">
          <a:blip r:embed="rId2">
            <a:alphaModFix/>
          </a:blip>
          <a:srcRect/>
          <a:stretch/>
        </p:blipFill>
        <p:spPr>
          <a:xfrm>
            <a:off x="-14119" y="579645"/>
            <a:ext cx="12212051" cy="1119976"/>
          </a:xfrm>
          <a:prstGeom prst="rect">
            <a:avLst/>
          </a:prstGeom>
          <a:noFill/>
          <a:ln>
            <a:noFill/>
          </a:ln>
        </p:spPr>
      </p:pic>
      <p:pic>
        <p:nvPicPr>
          <p:cNvPr id="77" name="Google Shape;77;p18"/>
          <p:cNvPicPr preferRelativeResize="0"/>
          <p:nvPr/>
        </p:nvPicPr>
        <p:blipFill rotWithShape="1">
          <a:blip r:embed="rId3">
            <a:alphaModFix/>
          </a:blip>
          <a:srcRect/>
          <a:stretch/>
        </p:blipFill>
        <p:spPr>
          <a:xfrm>
            <a:off x="209892" y="312900"/>
            <a:ext cx="2971800" cy="457200"/>
          </a:xfrm>
          <a:prstGeom prst="rect">
            <a:avLst/>
          </a:prstGeom>
          <a:noFill/>
          <a:ln>
            <a:noFill/>
          </a:ln>
        </p:spPr>
      </p:pic>
      <p:pic>
        <p:nvPicPr>
          <p:cNvPr id="78" name="Google Shape;78;p18"/>
          <p:cNvPicPr preferRelativeResize="0"/>
          <p:nvPr/>
        </p:nvPicPr>
        <p:blipFill rotWithShape="1">
          <a:blip r:embed="rId4">
            <a:alphaModFix/>
          </a:blip>
          <a:srcRect/>
          <a:stretch/>
        </p:blipFill>
        <p:spPr>
          <a:xfrm>
            <a:off x="-14118" y="4854691"/>
            <a:ext cx="2769676" cy="2003309"/>
          </a:xfrm>
          <a:prstGeom prst="rect">
            <a:avLst/>
          </a:prstGeom>
          <a:noFill/>
          <a:ln>
            <a:noFill/>
          </a:ln>
        </p:spPr>
      </p:pic>
    </p:spTree>
    <p:extLst>
      <p:ext uri="{BB962C8B-B14F-4D97-AF65-F5344CB8AC3E}">
        <p14:creationId xmlns:p14="http://schemas.microsoft.com/office/powerpoint/2010/main" val="2437520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pink, black text">
  <p:cSld name="Title slide pink, black text">
    <p:bg>
      <p:bgPr>
        <a:solidFill>
          <a:srgbClr val="EE7780"/>
        </a:solidFill>
        <a:effectLst/>
      </p:bgPr>
    </p:bg>
    <p:spTree>
      <p:nvGrpSpPr>
        <p:cNvPr id="1" name="Shape 79"/>
        <p:cNvGrpSpPr/>
        <p:nvPr/>
      </p:nvGrpSpPr>
      <p:grpSpPr>
        <a:xfrm>
          <a:off x="0" y="0"/>
          <a:ext cx="0" cy="0"/>
          <a:chOff x="0" y="0"/>
          <a:chExt cx="0" cy="0"/>
        </a:xfrm>
      </p:grpSpPr>
      <p:pic>
        <p:nvPicPr>
          <p:cNvPr id="80" name="Google Shape;80;p19"/>
          <p:cNvPicPr preferRelativeResize="0"/>
          <p:nvPr/>
        </p:nvPicPr>
        <p:blipFill rotWithShape="1">
          <a:blip r:embed="rId2">
            <a:alphaModFix/>
          </a:blip>
          <a:srcRect/>
          <a:stretch/>
        </p:blipFill>
        <p:spPr>
          <a:xfrm>
            <a:off x="209893" y="287033"/>
            <a:ext cx="2940812" cy="452433"/>
          </a:xfrm>
          <a:prstGeom prst="rect">
            <a:avLst/>
          </a:prstGeom>
          <a:noFill/>
          <a:ln>
            <a:noFill/>
          </a:ln>
        </p:spPr>
      </p:pic>
      <p:pic>
        <p:nvPicPr>
          <p:cNvPr id="81" name="Google Shape;81;p19"/>
          <p:cNvPicPr preferRelativeResize="0"/>
          <p:nvPr/>
        </p:nvPicPr>
        <p:blipFill rotWithShape="1">
          <a:blip r:embed="rId3">
            <a:alphaModFix/>
          </a:blip>
          <a:srcRect/>
          <a:stretch/>
        </p:blipFill>
        <p:spPr>
          <a:xfrm>
            <a:off x="0" y="574721"/>
            <a:ext cx="12192000" cy="1118137"/>
          </a:xfrm>
          <a:prstGeom prst="rect">
            <a:avLst/>
          </a:prstGeom>
          <a:noFill/>
          <a:ln>
            <a:noFill/>
          </a:ln>
        </p:spPr>
      </p:pic>
      <p:pic>
        <p:nvPicPr>
          <p:cNvPr id="82" name="Google Shape;82;p19"/>
          <p:cNvPicPr preferRelativeResize="0"/>
          <p:nvPr/>
        </p:nvPicPr>
        <p:blipFill rotWithShape="1">
          <a:blip r:embed="rId4">
            <a:alphaModFix/>
          </a:blip>
          <a:srcRect/>
          <a:stretch/>
        </p:blipFill>
        <p:spPr>
          <a:xfrm>
            <a:off x="37072" y="4995547"/>
            <a:ext cx="2557849" cy="1850095"/>
          </a:xfrm>
          <a:prstGeom prst="rect">
            <a:avLst/>
          </a:prstGeom>
          <a:noFill/>
          <a:ln>
            <a:noFill/>
          </a:ln>
        </p:spPr>
      </p:pic>
      <p:sp>
        <p:nvSpPr>
          <p:cNvPr id="83" name="Google Shape;83;p19"/>
          <p:cNvSpPr txBox="1">
            <a:spLocks noGrp="1"/>
          </p:cNvSpPr>
          <p:nvPr>
            <p:ph type="title"/>
          </p:nvPr>
        </p:nvSpPr>
        <p:spPr>
          <a:xfrm>
            <a:off x="2233848" y="2425620"/>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dk1"/>
              </a:buClr>
              <a:buSzPts val="2900"/>
              <a:buFont typeface="Arial"/>
              <a:buNone/>
              <a:defRPr sz="3867"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84" name="Google Shape;84;p19"/>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2999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73350"/>
            <a:ext cx="9144000" cy="4107559"/>
          </a:xfrm>
          <a:prstGeom prst="rect">
            <a:avLst/>
          </a:prstGeom>
        </p:spPr>
        <p:txBody>
          <a:bodyPr lIns="0" tIns="0" rIns="0" bIns="0" anchor="ctr" anchorCtr="0"/>
          <a:lstStyle>
            <a:lvl1pPr algn="l">
              <a:defRPr sz="4000"/>
            </a:lvl1pPr>
          </a:lstStyle>
          <a:p>
            <a:r>
              <a:rPr lang="en-GB"/>
              <a:t>Click to edit text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48192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green, white text">
  <p:cSld name="Title slide green, white text">
    <p:bg>
      <p:bgPr>
        <a:solidFill>
          <a:schemeClr val="lt2"/>
        </a:solidFill>
        <a:effectLst/>
      </p:bgPr>
    </p:bg>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2233848" y="2508941"/>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lt1"/>
              </a:buClr>
              <a:buSzPts val="2900"/>
              <a:buFont typeface="Arial"/>
              <a:buNone/>
              <a:defRPr sz="38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87" name="Google Shape;87;p20"/>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88" name="Google Shape;88;p20"/>
          <p:cNvPicPr preferRelativeResize="0"/>
          <p:nvPr/>
        </p:nvPicPr>
        <p:blipFill rotWithShape="1">
          <a:blip r:embed="rId2">
            <a:alphaModFix/>
          </a:blip>
          <a:srcRect/>
          <a:stretch/>
        </p:blipFill>
        <p:spPr>
          <a:xfrm>
            <a:off x="-14119" y="579645"/>
            <a:ext cx="12212051" cy="1119976"/>
          </a:xfrm>
          <a:prstGeom prst="rect">
            <a:avLst/>
          </a:prstGeom>
          <a:noFill/>
          <a:ln>
            <a:noFill/>
          </a:ln>
        </p:spPr>
      </p:pic>
      <p:pic>
        <p:nvPicPr>
          <p:cNvPr id="89" name="Google Shape;89;p20"/>
          <p:cNvPicPr preferRelativeResize="0"/>
          <p:nvPr/>
        </p:nvPicPr>
        <p:blipFill rotWithShape="1">
          <a:blip r:embed="rId3">
            <a:alphaModFix/>
          </a:blip>
          <a:srcRect/>
          <a:stretch/>
        </p:blipFill>
        <p:spPr>
          <a:xfrm>
            <a:off x="209892" y="312900"/>
            <a:ext cx="2971800" cy="457200"/>
          </a:xfrm>
          <a:prstGeom prst="rect">
            <a:avLst/>
          </a:prstGeom>
          <a:noFill/>
          <a:ln>
            <a:noFill/>
          </a:ln>
        </p:spPr>
      </p:pic>
      <p:pic>
        <p:nvPicPr>
          <p:cNvPr id="90" name="Google Shape;90;p20"/>
          <p:cNvPicPr preferRelativeResize="0"/>
          <p:nvPr/>
        </p:nvPicPr>
        <p:blipFill rotWithShape="1">
          <a:blip r:embed="rId4">
            <a:alphaModFix/>
          </a:blip>
          <a:srcRect/>
          <a:stretch/>
        </p:blipFill>
        <p:spPr>
          <a:xfrm>
            <a:off x="-14118" y="4854691"/>
            <a:ext cx="2769676" cy="2003309"/>
          </a:xfrm>
          <a:prstGeom prst="rect">
            <a:avLst/>
          </a:prstGeom>
          <a:noFill/>
          <a:ln>
            <a:noFill/>
          </a:ln>
        </p:spPr>
      </p:pic>
    </p:spTree>
    <p:extLst>
      <p:ext uri="{BB962C8B-B14F-4D97-AF65-F5344CB8AC3E}">
        <p14:creationId xmlns:p14="http://schemas.microsoft.com/office/powerpoint/2010/main" val="1882724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green black text">
  <p:cSld name="Title slide green black text">
    <p:bg>
      <p:bgPr>
        <a:solidFill>
          <a:schemeClr val="lt2"/>
        </a:solidFill>
        <a:effectLst/>
      </p:bgPr>
    </p:bg>
    <p:spTree>
      <p:nvGrpSpPr>
        <p:cNvPr id="1" name="Shape 91"/>
        <p:cNvGrpSpPr/>
        <p:nvPr/>
      </p:nvGrpSpPr>
      <p:grpSpPr>
        <a:xfrm>
          <a:off x="0" y="0"/>
          <a:ext cx="0" cy="0"/>
          <a:chOff x="0" y="0"/>
          <a:chExt cx="0" cy="0"/>
        </a:xfrm>
      </p:grpSpPr>
      <p:pic>
        <p:nvPicPr>
          <p:cNvPr id="92" name="Google Shape;92;p21"/>
          <p:cNvPicPr preferRelativeResize="0"/>
          <p:nvPr/>
        </p:nvPicPr>
        <p:blipFill rotWithShape="1">
          <a:blip r:embed="rId2">
            <a:alphaModFix/>
          </a:blip>
          <a:srcRect/>
          <a:stretch/>
        </p:blipFill>
        <p:spPr>
          <a:xfrm>
            <a:off x="209893" y="287033"/>
            <a:ext cx="2940812" cy="452433"/>
          </a:xfrm>
          <a:prstGeom prst="rect">
            <a:avLst/>
          </a:prstGeom>
          <a:noFill/>
          <a:ln>
            <a:noFill/>
          </a:ln>
        </p:spPr>
      </p:pic>
      <p:pic>
        <p:nvPicPr>
          <p:cNvPr id="93" name="Google Shape;93;p21"/>
          <p:cNvPicPr preferRelativeResize="0"/>
          <p:nvPr/>
        </p:nvPicPr>
        <p:blipFill rotWithShape="1">
          <a:blip r:embed="rId3">
            <a:alphaModFix/>
          </a:blip>
          <a:srcRect/>
          <a:stretch/>
        </p:blipFill>
        <p:spPr>
          <a:xfrm>
            <a:off x="0" y="574721"/>
            <a:ext cx="12192000" cy="1118137"/>
          </a:xfrm>
          <a:prstGeom prst="rect">
            <a:avLst/>
          </a:prstGeom>
          <a:noFill/>
          <a:ln>
            <a:noFill/>
          </a:ln>
        </p:spPr>
      </p:pic>
      <p:pic>
        <p:nvPicPr>
          <p:cNvPr id="94" name="Google Shape;94;p21"/>
          <p:cNvPicPr preferRelativeResize="0"/>
          <p:nvPr/>
        </p:nvPicPr>
        <p:blipFill rotWithShape="1">
          <a:blip r:embed="rId4">
            <a:alphaModFix/>
          </a:blip>
          <a:srcRect/>
          <a:stretch/>
        </p:blipFill>
        <p:spPr>
          <a:xfrm>
            <a:off x="37072" y="4995547"/>
            <a:ext cx="2557849" cy="1850095"/>
          </a:xfrm>
          <a:prstGeom prst="rect">
            <a:avLst/>
          </a:prstGeom>
          <a:noFill/>
          <a:ln>
            <a:noFill/>
          </a:ln>
        </p:spPr>
      </p:pic>
      <p:sp>
        <p:nvSpPr>
          <p:cNvPr id="95" name="Google Shape;95;p21"/>
          <p:cNvSpPr txBox="1">
            <a:spLocks noGrp="1"/>
          </p:cNvSpPr>
          <p:nvPr>
            <p:ph type="title"/>
          </p:nvPr>
        </p:nvSpPr>
        <p:spPr>
          <a:xfrm>
            <a:off x="2233848" y="2485791"/>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dk1"/>
              </a:buClr>
              <a:buSzPts val="2900"/>
              <a:buFont typeface="Arial"/>
              <a:buNone/>
              <a:defRPr sz="3867"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96" name="Google Shape;96;p21"/>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52570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Heading, blank (white)">
  <p:cSld name="Heading, blank (white)">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833882" y="483587"/>
            <a:ext cx="9111092"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99" name="Google Shape;99;p22"/>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1133889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Heading, blank (grey)">
  <p:cSld name="Heading, blank (grey)">
    <p:bg>
      <p:bgPr>
        <a:solidFill>
          <a:srgbClr val="82776A">
            <a:alpha val="49803"/>
          </a:srgbClr>
        </a:solidFill>
        <a:effectLst/>
      </p:bgPr>
    </p:bg>
    <p:spTree>
      <p:nvGrpSpPr>
        <p:cNvPr id="1" name="Shape 100"/>
        <p:cNvGrpSpPr/>
        <p:nvPr/>
      </p:nvGrpSpPr>
      <p:grpSpPr>
        <a:xfrm>
          <a:off x="0" y="0"/>
          <a:ext cx="0" cy="0"/>
          <a:chOff x="0" y="0"/>
          <a:chExt cx="0" cy="0"/>
        </a:xfrm>
      </p:grpSpPr>
      <p:pic>
        <p:nvPicPr>
          <p:cNvPr id="101" name="Google Shape;101;p23"/>
          <p:cNvPicPr preferRelativeResize="0"/>
          <p:nvPr/>
        </p:nvPicPr>
        <p:blipFill rotWithShape="1">
          <a:blip r:embed="rId2">
            <a:alphaModFix/>
          </a:blip>
          <a:srcRect/>
          <a:stretch/>
        </p:blipFill>
        <p:spPr>
          <a:xfrm>
            <a:off x="10362082" y="182281"/>
            <a:ext cx="1800385" cy="1302219"/>
          </a:xfrm>
          <a:prstGeom prst="rect">
            <a:avLst/>
          </a:prstGeom>
          <a:noFill/>
          <a:ln>
            <a:noFill/>
          </a:ln>
        </p:spPr>
      </p:pic>
      <p:sp>
        <p:nvSpPr>
          <p:cNvPr id="102" name="Google Shape;102;p23"/>
          <p:cNvSpPr txBox="1">
            <a:spLocks noGrp="1"/>
          </p:cNvSpPr>
          <p:nvPr>
            <p:ph type="title"/>
          </p:nvPr>
        </p:nvSpPr>
        <p:spPr>
          <a:xfrm>
            <a:off x="833882" y="483587"/>
            <a:ext cx="9111092"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460543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eading, bulleted list">
  <p:cSld name="Heading, bulleted list">
    <p:spTree>
      <p:nvGrpSpPr>
        <p:cNvPr id="1" name="Shape 103"/>
        <p:cNvGrpSpPr/>
        <p:nvPr/>
      </p:nvGrpSpPr>
      <p:grpSpPr>
        <a:xfrm>
          <a:off x="0" y="0"/>
          <a:ext cx="0" cy="0"/>
          <a:chOff x="0" y="0"/>
          <a:chExt cx="0" cy="0"/>
        </a:xfrm>
      </p:grpSpPr>
      <p:sp>
        <p:nvSpPr>
          <p:cNvPr id="104" name="Google Shape;104;p24"/>
          <p:cNvSpPr txBox="1">
            <a:spLocks noGrp="1"/>
          </p:cNvSpPr>
          <p:nvPr>
            <p:ph type="body" idx="1"/>
          </p:nvPr>
        </p:nvSpPr>
        <p:spPr>
          <a:xfrm>
            <a:off x="2069750" y="1502650"/>
            <a:ext cx="9276077" cy="3966391"/>
          </a:xfrm>
          <a:prstGeom prst="rect">
            <a:avLst/>
          </a:prstGeom>
          <a:noFill/>
          <a:ln>
            <a:noFill/>
          </a:ln>
        </p:spPr>
        <p:txBody>
          <a:bodyPr spcFirstLastPara="1" wrap="square" lIns="0" tIns="0" rIns="0" bIns="0" anchor="t" anchorCtr="0"/>
          <a:lstStyle>
            <a:lvl1pPr marL="609585" marR="0" lvl="0" indent="-482588" algn="l" rtl="0">
              <a:lnSpc>
                <a:spcPct val="100000"/>
              </a:lnSpc>
              <a:spcBef>
                <a:spcPts val="1867"/>
              </a:spcBef>
              <a:spcAft>
                <a:spcPts val="0"/>
              </a:spcAft>
              <a:buClr>
                <a:schemeClr val="accent3"/>
              </a:buClr>
              <a:buSzPts val="2100"/>
              <a:buFont typeface="Noto Sans Symbols"/>
              <a:buChar char="▪"/>
              <a:defRPr sz="2800" b="0" i="0" u="none" strike="noStrike" cap="none">
                <a:solidFill>
                  <a:srgbClr val="564F46"/>
                </a:solidFill>
                <a:latin typeface="Arial"/>
                <a:ea typeface="Arial"/>
                <a:cs typeface="Arial"/>
                <a:sym typeface="Arial"/>
              </a:defRPr>
            </a:lvl1pPr>
            <a:lvl2pPr marL="1219170" marR="0" lvl="1" indent="-457189" algn="l" rtl="0">
              <a:lnSpc>
                <a:spcPct val="90000"/>
              </a:lnSpc>
              <a:spcBef>
                <a:spcPts val="1067"/>
              </a:spcBef>
              <a:spcAft>
                <a:spcPts val="0"/>
              </a:spcAft>
              <a:buClr>
                <a:srgbClr val="0097A9"/>
              </a:buClr>
              <a:buSzPts val="1800"/>
              <a:buFont typeface="Arial"/>
              <a:buChar char="̶"/>
              <a:defRPr sz="2400" b="0" i="0" u="none" strike="noStrike" cap="none">
                <a:solidFill>
                  <a:srgbClr val="564F46"/>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05" name="Google Shape;105;p24"/>
          <p:cNvSpPr txBox="1">
            <a:spLocks noGrp="1"/>
          </p:cNvSpPr>
          <p:nvPr>
            <p:ph type="title"/>
          </p:nvPr>
        </p:nvSpPr>
        <p:spPr>
          <a:xfrm>
            <a:off x="838200" y="492451"/>
            <a:ext cx="10515600" cy="796409"/>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accent3"/>
              </a:buClr>
              <a:buSzPts val="2300"/>
              <a:buFont typeface="Arial"/>
              <a:buNone/>
              <a:defRPr sz="3067" b="0" i="0" u="none" strike="noStrike" cap="none">
                <a:solidFill>
                  <a:schemeClr val="accent3"/>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06" name="Google Shape;106;p24"/>
          <p:cNvPicPr preferRelativeResize="0"/>
          <p:nvPr/>
        </p:nvPicPr>
        <p:blipFill rotWithShape="1">
          <a:blip r:embed="rId2">
            <a:alphaModFix/>
          </a:blip>
          <a:srcRect/>
          <a:stretch/>
        </p:blipFill>
        <p:spPr>
          <a:xfrm>
            <a:off x="73993" y="5480911"/>
            <a:ext cx="1780224" cy="1287637"/>
          </a:xfrm>
          <a:prstGeom prst="rect">
            <a:avLst/>
          </a:prstGeom>
          <a:noFill/>
          <a:ln>
            <a:noFill/>
          </a:ln>
        </p:spPr>
      </p:pic>
    </p:spTree>
    <p:extLst>
      <p:ext uri="{BB962C8B-B14F-4D97-AF65-F5344CB8AC3E}">
        <p14:creationId xmlns:p14="http://schemas.microsoft.com/office/powerpoint/2010/main" val="4248957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Heading, subheading, flexible content">
  <p:cSld name="Heading, subheading, flexible content">
    <p:bg>
      <p:bgPr>
        <a:solidFill>
          <a:schemeClr val="lt1"/>
        </a:solidFill>
        <a:effectLst/>
      </p:bgPr>
    </p:bg>
    <p:spTree>
      <p:nvGrpSpPr>
        <p:cNvPr id="1" name="Shape 107"/>
        <p:cNvGrpSpPr/>
        <p:nvPr/>
      </p:nvGrpSpPr>
      <p:grpSpPr>
        <a:xfrm>
          <a:off x="0" y="0"/>
          <a:ext cx="0" cy="0"/>
          <a:chOff x="0" y="0"/>
          <a:chExt cx="0" cy="0"/>
        </a:xfrm>
      </p:grpSpPr>
      <p:sp>
        <p:nvSpPr>
          <p:cNvPr id="108" name="Google Shape;108;p25"/>
          <p:cNvSpPr txBox="1">
            <a:spLocks noGrp="1"/>
          </p:cNvSpPr>
          <p:nvPr>
            <p:ph type="title"/>
          </p:nvPr>
        </p:nvSpPr>
        <p:spPr>
          <a:xfrm>
            <a:off x="821291" y="478776"/>
            <a:ext cx="9441957" cy="411853"/>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09" name="Google Shape;109;p25"/>
          <p:cNvSpPr txBox="1">
            <a:spLocks noGrp="1"/>
          </p:cNvSpPr>
          <p:nvPr>
            <p:ph type="body" idx="1"/>
          </p:nvPr>
        </p:nvSpPr>
        <p:spPr>
          <a:xfrm>
            <a:off x="821292" y="997306"/>
            <a:ext cx="9363209" cy="736220"/>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rgbClr val="817669"/>
              </a:buClr>
              <a:buSzPts val="1700"/>
              <a:buFont typeface="Arial"/>
              <a:buNone/>
              <a:defRPr sz="2267" b="0" i="0" u="none" strike="noStrike" cap="none">
                <a:solidFill>
                  <a:srgbClr val="817669"/>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10" name="Google Shape;110;p25"/>
          <p:cNvSpPr txBox="1">
            <a:spLocks noGrp="1"/>
          </p:cNvSpPr>
          <p:nvPr>
            <p:ph type="body" idx="2"/>
          </p:nvPr>
        </p:nvSpPr>
        <p:spPr>
          <a:xfrm>
            <a:off x="821292" y="2199191"/>
            <a:ext cx="9441957" cy="4041935"/>
          </a:xfrm>
          <a:prstGeom prst="rect">
            <a:avLst/>
          </a:prstGeom>
          <a:noFill/>
          <a:ln>
            <a:noFill/>
          </a:ln>
        </p:spPr>
        <p:txBody>
          <a:bodyPr spcFirstLastPara="1" wrap="square" lIns="68575" tIns="34275" rIns="68575" bIns="34275"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11" name="Google Shape;111;p25"/>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4150801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Heading, wide chart">
  <p:cSld name="Heading, wide chart">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833882" y="483587"/>
            <a:ext cx="9111092"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14" name="Google Shape;114;p26"/>
          <p:cNvSpPr>
            <a:spLocks noGrp="1"/>
          </p:cNvSpPr>
          <p:nvPr>
            <p:ph type="chart" idx="2"/>
          </p:nvPr>
        </p:nvSpPr>
        <p:spPr>
          <a:xfrm>
            <a:off x="833882" y="1433513"/>
            <a:ext cx="10867583" cy="4892675"/>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15" name="Google Shape;115;p26"/>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32070787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tandalone quote">
  <p:cSld name="Standalone quote">
    <p:bg>
      <p:bgPr>
        <a:solidFill>
          <a:schemeClr val="lt1"/>
        </a:solidFill>
        <a:effectLst/>
      </p:bgPr>
    </p:bg>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2171701" y="1961528"/>
            <a:ext cx="8238516" cy="3463088"/>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18" name="Google Shape;118;p27"/>
          <p:cNvPicPr preferRelativeResize="0"/>
          <p:nvPr/>
        </p:nvPicPr>
        <p:blipFill rotWithShape="1">
          <a:blip r:embed="rId2">
            <a:alphaModFix/>
          </a:blip>
          <a:srcRect/>
          <a:stretch/>
        </p:blipFill>
        <p:spPr>
          <a:xfrm>
            <a:off x="73993" y="5480911"/>
            <a:ext cx="1780224" cy="1287637"/>
          </a:xfrm>
          <a:prstGeom prst="rect">
            <a:avLst/>
          </a:prstGeom>
          <a:noFill/>
          <a:ln>
            <a:noFill/>
          </a:ln>
        </p:spPr>
      </p:pic>
    </p:spTree>
    <p:extLst>
      <p:ext uri="{BB962C8B-B14F-4D97-AF65-F5344CB8AC3E}">
        <p14:creationId xmlns:p14="http://schemas.microsoft.com/office/powerpoint/2010/main" val="29734595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mage section title, white, low">
  <p:cSld name="Image section title, white, low">
    <p:bg>
      <p:bgPr>
        <a:solidFill>
          <a:srgbClr val="D8D8D8"/>
        </a:solidFill>
        <a:effectLst/>
      </p:bgPr>
    </p:bg>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833881" y="3102015"/>
            <a:ext cx="10434575" cy="1815973"/>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33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24" name="Google Shape;124;p29"/>
          <p:cNvPicPr preferRelativeResize="0"/>
          <p:nvPr/>
        </p:nvPicPr>
        <p:blipFill rotWithShape="1">
          <a:blip r:embed="rId2">
            <a:alphaModFix/>
          </a:blip>
          <a:srcRect/>
          <a:stretch/>
        </p:blipFill>
        <p:spPr>
          <a:xfrm>
            <a:off x="433833" y="4917989"/>
            <a:ext cx="2682165" cy="1940012"/>
          </a:xfrm>
          <a:prstGeom prst="rect">
            <a:avLst/>
          </a:prstGeom>
          <a:noFill/>
          <a:ln>
            <a:noFill/>
          </a:ln>
        </p:spPr>
      </p:pic>
    </p:spTree>
    <p:extLst>
      <p:ext uri="{BB962C8B-B14F-4D97-AF65-F5344CB8AC3E}">
        <p14:creationId xmlns:p14="http://schemas.microsoft.com/office/powerpoint/2010/main" val="89115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mage section title, black, low">
  <p:cSld name="Image section title, black, low">
    <p:bg>
      <p:bgPr>
        <a:solidFill>
          <a:schemeClr val="lt1"/>
        </a:solidFill>
        <a:effectLst/>
      </p:bgPr>
    </p:bg>
    <p:spTree>
      <p:nvGrpSpPr>
        <p:cNvPr id="1" name="Shape 128"/>
        <p:cNvGrpSpPr/>
        <p:nvPr/>
      </p:nvGrpSpPr>
      <p:grpSpPr>
        <a:xfrm>
          <a:off x="0" y="0"/>
          <a:ext cx="0" cy="0"/>
          <a:chOff x="0" y="0"/>
          <a:chExt cx="0" cy="0"/>
        </a:xfrm>
      </p:grpSpPr>
      <p:pic>
        <p:nvPicPr>
          <p:cNvPr id="129" name="Google Shape;129;p31"/>
          <p:cNvPicPr preferRelativeResize="0"/>
          <p:nvPr/>
        </p:nvPicPr>
        <p:blipFill rotWithShape="1">
          <a:blip r:embed="rId2">
            <a:alphaModFix/>
          </a:blip>
          <a:srcRect/>
          <a:stretch/>
        </p:blipFill>
        <p:spPr>
          <a:xfrm>
            <a:off x="422262" y="4917989"/>
            <a:ext cx="2682165" cy="1940012"/>
          </a:xfrm>
          <a:prstGeom prst="rect">
            <a:avLst/>
          </a:prstGeom>
          <a:noFill/>
          <a:ln>
            <a:noFill/>
          </a:ln>
        </p:spPr>
      </p:pic>
      <p:sp>
        <p:nvSpPr>
          <p:cNvPr id="130" name="Google Shape;130;p31"/>
          <p:cNvSpPr txBox="1">
            <a:spLocks noGrp="1"/>
          </p:cNvSpPr>
          <p:nvPr>
            <p:ph type="title"/>
          </p:nvPr>
        </p:nvSpPr>
        <p:spPr>
          <a:xfrm>
            <a:off x="833881" y="3240911"/>
            <a:ext cx="10434575" cy="1677077"/>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33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314965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Infographic- 3 numbers">
    <p:bg>
      <p:bgPr>
        <a:solidFill>
          <a:srgbClr val="82776A">
            <a:alpha val="6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1986218"/>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1986218"/>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3076830"/>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18"/>
          <p:cNvSpPr>
            <a:spLocks noGrp="1"/>
          </p:cNvSpPr>
          <p:nvPr>
            <p:ph type="pic" sz="quarter" idx="13" hasCustomPrompt="1"/>
          </p:nvPr>
        </p:nvSpPr>
        <p:spPr>
          <a:xfrm>
            <a:off x="5935892" y="4065589"/>
            <a:ext cx="2157784" cy="1831484"/>
          </a:xfrm>
          <a:prstGeom prst="rect">
            <a:avLst/>
          </a:prstGeom>
        </p:spPr>
        <p:txBody>
          <a:bodyPr/>
          <a:lstStyle>
            <a:lvl1pPr marL="0" indent="0">
              <a:buFontTx/>
              <a:buNone/>
              <a:defRPr sz="1800"/>
            </a:lvl1pPr>
          </a:lstStyle>
          <a:p>
            <a:r>
              <a:rPr lang="en-US"/>
              <a:t>icon</a:t>
            </a:r>
          </a:p>
        </p:txBody>
      </p:sp>
      <p:sp>
        <p:nvSpPr>
          <p:cNvPr id="22" name="Text Placeholder 21"/>
          <p:cNvSpPr>
            <a:spLocks noGrp="1"/>
          </p:cNvSpPr>
          <p:nvPr>
            <p:ph type="body" sz="quarter" idx="14" hasCustomPrompt="1"/>
          </p:nvPr>
        </p:nvSpPr>
        <p:spPr>
          <a:xfrm>
            <a:off x="2734758" y="4065589"/>
            <a:ext cx="3038475" cy="1071166"/>
          </a:xfrm>
          <a:prstGeom prst="rect">
            <a:avLst/>
          </a:prstGeom>
        </p:spPr>
        <p:txBody>
          <a:bodyPr lIns="0" tIns="0" rIns="0" bIns="0"/>
          <a:lstStyle>
            <a:lvl1pPr marL="0" indent="0">
              <a:buFontTx/>
              <a:buNone/>
              <a:defRPr sz="8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2345</a:t>
            </a:r>
          </a:p>
        </p:txBody>
      </p:sp>
      <p:sp>
        <p:nvSpPr>
          <p:cNvPr id="24" name="Text Placeholder 23"/>
          <p:cNvSpPr>
            <a:spLocks noGrp="1"/>
          </p:cNvSpPr>
          <p:nvPr>
            <p:ph type="body" sz="quarter" idx="15"/>
          </p:nvPr>
        </p:nvSpPr>
        <p:spPr>
          <a:xfrm>
            <a:off x="2734758" y="5245719"/>
            <a:ext cx="3038475" cy="666750"/>
          </a:xfrm>
          <a:prstGeom prst="rect">
            <a:avLst/>
          </a:prstGeom>
        </p:spPr>
        <p:txBody>
          <a:bodyPr lIns="0" tIns="0" rIns="0" bIns="0"/>
          <a:lstStyle>
            <a:lvl1pPr marL="0" indent="0">
              <a:buFontTx/>
              <a:buNone/>
              <a:defRPr sz="20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a:t>Click to edit Master text styles</a:t>
            </a:r>
          </a:p>
        </p:txBody>
      </p:sp>
      <p:sp>
        <p:nvSpPr>
          <p:cNvPr id="28" name="Text Placeholder 27"/>
          <p:cNvSpPr>
            <a:spLocks noGrp="1"/>
          </p:cNvSpPr>
          <p:nvPr>
            <p:ph type="body" sz="quarter" idx="16" hasCustomPrompt="1"/>
          </p:nvPr>
        </p:nvSpPr>
        <p:spPr>
          <a:xfrm>
            <a:off x="6548438" y="2000781"/>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327309" y="2109745"/>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638271" y="2766573"/>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20" name="Straight Connector 19"/>
          <p:cNvCxnSpPr/>
          <p:nvPr userDrawn="1"/>
        </p:nvCxnSpPr>
        <p:spPr>
          <a:xfrm>
            <a:off x="1046329" y="3623249"/>
            <a:ext cx="96066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975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lain section title, white">
  <p:cSld name="Plain section title, white">
    <p:spTree>
      <p:nvGrpSpPr>
        <p:cNvPr id="1" name="Shape 131"/>
        <p:cNvGrpSpPr/>
        <p:nvPr/>
      </p:nvGrpSpPr>
      <p:grpSpPr>
        <a:xfrm>
          <a:off x="0" y="0"/>
          <a:ext cx="0" cy="0"/>
          <a:chOff x="0" y="0"/>
          <a:chExt cx="0" cy="0"/>
        </a:xfrm>
      </p:grpSpPr>
      <p:sp>
        <p:nvSpPr>
          <p:cNvPr id="132" name="Google Shape;132;p32"/>
          <p:cNvSpPr txBox="1">
            <a:spLocks noGrp="1"/>
          </p:cNvSpPr>
          <p:nvPr>
            <p:ph type="ctrTitle"/>
          </p:nvPr>
        </p:nvSpPr>
        <p:spPr>
          <a:xfrm>
            <a:off x="1524000" y="1473351"/>
            <a:ext cx="9144000" cy="4107559"/>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33" name="Google Shape;133;p32"/>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4179862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lain section title (grey)">
  <p:cSld name="Plain section title (grey)">
    <p:bg>
      <p:bgPr>
        <a:solidFill>
          <a:srgbClr val="C9C4BD"/>
        </a:solidFill>
        <a:effectLst/>
      </p:bgPr>
    </p:bg>
    <p:spTree>
      <p:nvGrpSpPr>
        <p:cNvPr id="1" name="Shape 134"/>
        <p:cNvGrpSpPr/>
        <p:nvPr/>
      </p:nvGrpSpPr>
      <p:grpSpPr>
        <a:xfrm>
          <a:off x="0" y="0"/>
          <a:ext cx="0" cy="0"/>
          <a:chOff x="0" y="0"/>
          <a:chExt cx="0" cy="0"/>
        </a:xfrm>
      </p:grpSpPr>
      <p:sp>
        <p:nvSpPr>
          <p:cNvPr id="135" name="Google Shape;135;p33"/>
          <p:cNvSpPr txBox="1">
            <a:spLocks noGrp="1"/>
          </p:cNvSpPr>
          <p:nvPr>
            <p:ph type="ctrTitle"/>
          </p:nvPr>
        </p:nvSpPr>
        <p:spPr>
          <a:xfrm>
            <a:off x="1524000" y="1473351"/>
            <a:ext cx="9144000" cy="4107559"/>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36" name="Google Shape;136;p33"/>
          <p:cNvPicPr preferRelativeResize="0"/>
          <p:nvPr/>
        </p:nvPicPr>
        <p:blipFill rotWithShape="1">
          <a:blip r:embed="rId2">
            <a:alphaModFix/>
          </a:blip>
          <a:srcRect/>
          <a:stretch/>
        </p:blipFill>
        <p:spPr>
          <a:xfrm>
            <a:off x="10362082" y="182281"/>
            <a:ext cx="1800385" cy="1302219"/>
          </a:xfrm>
          <a:prstGeom prst="rect">
            <a:avLst/>
          </a:prstGeom>
          <a:noFill/>
          <a:ln>
            <a:noFill/>
          </a:ln>
        </p:spPr>
      </p:pic>
    </p:spTree>
    <p:extLst>
      <p:ext uri="{BB962C8B-B14F-4D97-AF65-F5344CB8AC3E}">
        <p14:creationId xmlns:p14="http://schemas.microsoft.com/office/powerpoint/2010/main" val="3702282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nfographic, 4 numbers">
  <p:cSld name="Infographic, 4 numbers">
    <p:bg>
      <p:bgPr>
        <a:solidFill>
          <a:schemeClr val="lt2"/>
        </a:solidFill>
        <a:effectLst/>
      </p:bgPr>
    </p:bg>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833882" y="472012"/>
            <a:ext cx="9537933"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39" name="Google Shape;139;p34"/>
          <p:cNvSpPr>
            <a:spLocks noGrp="1"/>
          </p:cNvSpPr>
          <p:nvPr>
            <p:ph type="pic" idx="2"/>
          </p:nvPr>
        </p:nvSpPr>
        <p:spPr>
          <a:xfrm>
            <a:off x="1321400" y="1986218"/>
            <a:ext cx="976313" cy="979487"/>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0" name="Google Shape;140;p34"/>
          <p:cNvSpPr txBox="1">
            <a:spLocks noGrp="1"/>
          </p:cNvSpPr>
          <p:nvPr>
            <p:ph type="body" idx="1"/>
          </p:nvPr>
        </p:nvSpPr>
        <p:spPr>
          <a:xfrm>
            <a:off x="2397723" y="1986218"/>
            <a:ext cx="3218307" cy="97948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1" name="Google Shape;141;p34"/>
          <p:cNvSpPr txBox="1">
            <a:spLocks noGrp="1"/>
          </p:cNvSpPr>
          <p:nvPr>
            <p:ph type="body" idx="3"/>
          </p:nvPr>
        </p:nvSpPr>
        <p:spPr>
          <a:xfrm>
            <a:off x="2385023" y="3076831"/>
            <a:ext cx="3051175" cy="4222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2" name="Google Shape;142;p34"/>
          <p:cNvSpPr>
            <a:spLocks noGrp="1"/>
          </p:cNvSpPr>
          <p:nvPr>
            <p:ph type="pic" idx="4"/>
          </p:nvPr>
        </p:nvSpPr>
        <p:spPr>
          <a:xfrm>
            <a:off x="1321398" y="4064871"/>
            <a:ext cx="976313" cy="828675"/>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3" name="Google Shape;143;p34"/>
          <p:cNvSpPr txBox="1">
            <a:spLocks noGrp="1"/>
          </p:cNvSpPr>
          <p:nvPr>
            <p:ph type="body" idx="5"/>
          </p:nvPr>
        </p:nvSpPr>
        <p:spPr>
          <a:xfrm>
            <a:off x="2397125" y="4065590"/>
            <a:ext cx="3038475" cy="107116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4" name="Google Shape;144;p34"/>
          <p:cNvSpPr txBox="1">
            <a:spLocks noGrp="1"/>
          </p:cNvSpPr>
          <p:nvPr>
            <p:ph type="body" idx="6"/>
          </p:nvPr>
        </p:nvSpPr>
        <p:spPr>
          <a:xfrm>
            <a:off x="2397125" y="5245719"/>
            <a:ext cx="3038475" cy="666749"/>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5" name="Google Shape;145;p34"/>
          <p:cNvSpPr txBox="1">
            <a:spLocks noGrp="1"/>
          </p:cNvSpPr>
          <p:nvPr>
            <p:ph type="body" idx="7"/>
          </p:nvPr>
        </p:nvSpPr>
        <p:spPr>
          <a:xfrm>
            <a:off x="6548438" y="2000782"/>
            <a:ext cx="1545237" cy="1498324"/>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6" name="Google Shape;146;p34"/>
          <p:cNvSpPr txBox="1">
            <a:spLocks noGrp="1"/>
          </p:cNvSpPr>
          <p:nvPr>
            <p:ph type="body" idx="8"/>
          </p:nvPr>
        </p:nvSpPr>
        <p:spPr>
          <a:xfrm>
            <a:off x="8327309" y="2109746"/>
            <a:ext cx="2325688" cy="97472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7" name="Google Shape;147;p34"/>
          <p:cNvSpPr>
            <a:spLocks noGrp="1"/>
          </p:cNvSpPr>
          <p:nvPr>
            <p:ph type="pic" idx="9"/>
          </p:nvPr>
        </p:nvSpPr>
        <p:spPr>
          <a:xfrm>
            <a:off x="9638271" y="2766574"/>
            <a:ext cx="790832" cy="606821"/>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8" name="Google Shape;148;p34"/>
          <p:cNvSpPr txBox="1">
            <a:spLocks noGrp="1"/>
          </p:cNvSpPr>
          <p:nvPr>
            <p:ph type="body" idx="13"/>
          </p:nvPr>
        </p:nvSpPr>
        <p:spPr>
          <a:xfrm>
            <a:off x="6548437" y="4065589"/>
            <a:ext cx="2347912" cy="1071561"/>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49" name="Google Shape;149;p34"/>
          <p:cNvSpPr>
            <a:spLocks noGrp="1"/>
          </p:cNvSpPr>
          <p:nvPr>
            <p:ph type="pic" idx="14"/>
          </p:nvPr>
        </p:nvSpPr>
        <p:spPr>
          <a:xfrm>
            <a:off x="9280526" y="4479926"/>
            <a:ext cx="1025525" cy="993775"/>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0" name="Google Shape;150;p34"/>
          <p:cNvSpPr txBox="1">
            <a:spLocks noGrp="1"/>
          </p:cNvSpPr>
          <p:nvPr>
            <p:ph type="body" idx="15"/>
          </p:nvPr>
        </p:nvSpPr>
        <p:spPr>
          <a:xfrm>
            <a:off x="6548438" y="5273675"/>
            <a:ext cx="2644775" cy="6381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51" name="Google Shape;151;p34"/>
          <p:cNvPicPr preferRelativeResize="0"/>
          <p:nvPr/>
        </p:nvPicPr>
        <p:blipFill rotWithShape="1">
          <a:blip r:embed="rId2">
            <a:alphaModFix/>
          </a:blip>
          <a:srcRect/>
          <a:stretch/>
        </p:blipFill>
        <p:spPr>
          <a:xfrm>
            <a:off x="10371815" y="172185"/>
            <a:ext cx="1795471" cy="1298667"/>
          </a:xfrm>
          <a:prstGeom prst="rect">
            <a:avLst/>
          </a:prstGeom>
          <a:noFill/>
          <a:ln>
            <a:noFill/>
          </a:ln>
        </p:spPr>
      </p:pic>
      <p:cxnSp>
        <p:nvCxnSpPr>
          <p:cNvPr id="152" name="Google Shape;152;p34"/>
          <p:cNvCxnSpPr/>
          <p:nvPr/>
        </p:nvCxnSpPr>
        <p:spPr>
          <a:xfrm>
            <a:off x="1046330" y="3623249"/>
            <a:ext cx="9606668" cy="0"/>
          </a:xfrm>
          <a:prstGeom prst="straightConnector1">
            <a:avLst/>
          </a:prstGeom>
          <a:noFill/>
          <a:ln w="9525" cap="flat" cmpd="sng">
            <a:solidFill>
              <a:schemeClr val="lt1"/>
            </a:solidFill>
            <a:prstDash val="dash"/>
            <a:miter lim="800000"/>
            <a:headEnd type="none" w="sm" len="sm"/>
            <a:tailEnd type="none" w="sm" len="sm"/>
          </a:ln>
        </p:spPr>
      </p:cxnSp>
      <p:cxnSp>
        <p:nvCxnSpPr>
          <p:cNvPr id="153" name="Google Shape;153;p34"/>
          <p:cNvCxnSpPr/>
          <p:nvPr/>
        </p:nvCxnSpPr>
        <p:spPr>
          <a:xfrm>
            <a:off x="5849663" y="2109745"/>
            <a:ext cx="0" cy="3578352"/>
          </a:xfrm>
          <a:prstGeom prst="straightConnector1">
            <a:avLst/>
          </a:prstGeom>
          <a:noFill/>
          <a:ln w="9525" cap="flat" cmpd="sng">
            <a:solidFill>
              <a:schemeClr val="lt1"/>
            </a:solidFill>
            <a:prstDash val="dash"/>
            <a:miter lim="800000"/>
            <a:headEnd type="none" w="sm" len="sm"/>
            <a:tailEnd type="none" w="sm" len="sm"/>
          </a:ln>
        </p:spPr>
      </p:cxnSp>
    </p:spTree>
    <p:extLst>
      <p:ext uri="{BB962C8B-B14F-4D97-AF65-F5344CB8AC3E}">
        <p14:creationId xmlns:p14="http://schemas.microsoft.com/office/powerpoint/2010/main" val="6063611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nfographic, 3 numbers">
  <p:cSld name="Infographic, 3 numbers">
    <p:bg>
      <p:bgPr>
        <a:solidFill>
          <a:srgbClr val="82776A">
            <a:alpha val="60784"/>
          </a:srgbClr>
        </a:solidFill>
        <a:effectLst/>
      </p:bgPr>
    </p:bg>
    <p:spTree>
      <p:nvGrpSpPr>
        <p:cNvPr id="1" name="Shape 154"/>
        <p:cNvGrpSpPr/>
        <p:nvPr/>
      </p:nvGrpSpPr>
      <p:grpSpPr>
        <a:xfrm>
          <a:off x="0" y="0"/>
          <a:ext cx="0" cy="0"/>
          <a:chOff x="0" y="0"/>
          <a:chExt cx="0" cy="0"/>
        </a:xfrm>
      </p:grpSpPr>
      <p:sp>
        <p:nvSpPr>
          <p:cNvPr id="155" name="Google Shape;155;p35"/>
          <p:cNvSpPr txBox="1">
            <a:spLocks noGrp="1"/>
          </p:cNvSpPr>
          <p:nvPr>
            <p:ph type="title"/>
          </p:nvPr>
        </p:nvSpPr>
        <p:spPr>
          <a:xfrm>
            <a:off x="833882" y="472012"/>
            <a:ext cx="9537933"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56" name="Google Shape;156;p35"/>
          <p:cNvSpPr>
            <a:spLocks noGrp="1"/>
          </p:cNvSpPr>
          <p:nvPr>
            <p:ph type="pic" idx="2"/>
          </p:nvPr>
        </p:nvSpPr>
        <p:spPr>
          <a:xfrm>
            <a:off x="1321400" y="1986218"/>
            <a:ext cx="976313" cy="979487"/>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7" name="Google Shape;157;p35"/>
          <p:cNvSpPr txBox="1">
            <a:spLocks noGrp="1"/>
          </p:cNvSpPr>
          <p:nvPr>
            <p:ph type="body" idx="1"/>
          </p:nvPr>
        </p:nvSpPr>
        <p:spPr>
          <a:xfrm>
            <a:off x="2397723" y="1986218"/>
            <a:ext cx="3218307" cy="97948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8" name="Google Shape;158;p35"/>
          <p:cNvSpPr txBox="1">
            <a:spLocks noGrp="1"/>
          </p:cNvSpPr>
          <p:nvPr>
            <p:ph type="body" idx="3"/>
          </p:nvPr>
        </p:nvSpPr>
        <p:spPr>
          <a:xfrm>
            <a:off x="2385023" y="3076831"/>
            <a:ext cx="3051175" cy="4222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59" name="Google Shape;159;p35"/>
          <p:cNvSpPr>
            <a:spLocks noGrp="1"/>
          </p:cNvSpPr>
          <p:nvPr>
            <p:ph type="pic" idx="4"/>
          </p:nvPr>
        </p:nvSpPr>
        <p:spPr>
          <a:xfrm>
            <a:off x="5935892" y="4065590"/>
            <a:ext cx="2157784" cy="1831484"/>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0" name="Google Shape;160;p35"/>
          <p:cNvSpPr txBox="1">
            <a:spLocks noGrp="1"/>
          </p:cNvSpPr>
          <p:nvPr>
            <p:ph type="body" idx="5"/>
          </p:nvPr>
        </p:nvSpPr>
        <p:spPr>
          <a:xfrm>
            <a:off x="2734759" y="4065590"/>
            <a:ext cx="3038475" cy="107116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1" name="Google Shape;161;p35"/>
          <p:cNvSpPr txBox="1">
            <a:spLocks noGrp="1"/>
          </p:cNvSpPr>
          <p:nvPr>
            <p:ph type="body" idx="6"/>
          </p:nvPr>
        </p:nvSpPr>
        <p:spPr>
          <a:xfrm>
            <a:off x="2734759" y="5245719"/>
            <a:ext cx="3038475" cy="666749"/>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2" name="Google Shape;162;p35"/>
          <p:cNvSpPr txBox="1">
            <a:spLocks noGrp="1"/>
          </p:cNvSpPr>
          <p:nvPr>
            <p:ph type="body" idx="7"/>
          </p:nvPr>
        </p:nvSpPr>
        <p:spPr>
          <a:xfrm>
            <a:off x="6548438" y="2000782"/>
            <a:ext cx="1545237" cy="1498324"/>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3" name="Google Shape;163;p35"/>
          <p:cNvSpPr txBox="1">
            <a:spLocks noGrp="1"/>
          </p:cNvSpPr>
          <p:nvPr>
            <p:ph type="body" idx="8"/>
          </p:nvPr>
        </p:nvSpPr>
        <p:spPr>
          <a:xfrm>
            <a:off x="8327309" y="2109746"/>
            <a:ext cx="2325688" cy="97472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4" name="Google Shape;164;p35"/>
          <p:cNvSpPr>
            <a:spLocks noGrp="1"/>
          </p:cNvSpPr>
          <p:nvPr>
            <p:ph type="pic" idx="9"/>
          </p:nvPr>
        </p:nvSpPr>
        <p:spPr>
          <a:xfrm>
            <a:off x="9638271" y="2766574"/>
            <a:ext cx="790832" cy="606821"/>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65" name="Google Shape;165;p35"/>
          <p:cNvPicPr preferRelativeResize="0"/>
          <p:nvPr/>
        </p:nvPicPr>
        <p:blipFill rotWithShape="1">
          <a:blip r:embed="rId2">
            <a:alphaModFix/>
          </a:blip>
          <a:srcRect/>
          <a:stretch/>
        </p:blipFill>
        <p:spPr>
          <a:xfrm>
            <a:off x="10371815" y="172185"/>
            <a:ext cx="1795471" cy="1298667"/>
          </a:xfrm>
          <a:prstGeom prst="rect">
            <a:avLst/>
          </a:prstGeom>
          <a:noFill/>
          <a:ln>
            <a:noFill/>
          </a:ln>
        </p:spPr>
      </p:pic>
      <p:cxnSp>
        <p:nvCxnSpPr>
          <p:cNvPr id="166" name="Google Shape;166;p35"/>
          <p:cNvCxnSpPr/>
          <p:nvPr/>
        </p:nvCxnSpPr>
        <p:spPr>
          <a:xfrm>
            <a:off x="1046330" y="3623249"/>
            <a:ext cx="9606668" cy="0"/>
          </a:xfrm>
          <a:prstGeom prst="straightConnector1">
            <a:avLst/>
          </a:prstGeom>
          <a:noFill/>
          <a:ln w="9525" cap="flat" cmpd="sng">
            <a:solidFill>
              <a:schemeClr val="lt1"/>
            </a:solidFill>
            <a:prstDash val="dash"/>
            <a:miter lim="800000"/>
            <a:headEnd type="none" w="sm" len="sm"/>
            <a:tailEnd type="none" w="sm" len="sm"/>
          </a:ln>
        </p:spPr>
      </p:cxnSp>
    </p:spTree>
    <p:extLst>
      <p:ext uri="{BB962C8B-B14F-4D97-AF65-F5344CB8AC3E}">
        <p14:creationId xmlns:p14="http://schemas.microsoft.com/office/powerpoint/2010/main" val="3888230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nfographic, 2 numbers">
  <p:cSld name="Infographic, 2 numbers">
    <p:bg>
      <p:bgPr>
        <a:solidFill>
          <a:schemeClr val="accent1">
            <a:alpha val="50980"/>
          </a:schemeClr>
        </a:solidFill>
        <a:effectLst/>
      </p:bgPr>
    </p:bg>
    <p:spTree>
      <p:nvGrpSpPr>
        <p:cNvPr id="1" name="Shape 167"/>
        <p:cNvGrpSpPr/>
        <p:nvPr/>
      </p:nvGrpSpPr>
      <p:grpSpPr>
        <a:xfrm>
          <a:off x="0" y="0"/>
          <a:ext cx="0" cy="0"/>
          <a:chOff x="0" y="0"/>
          <a:chExt cx="0" cy="0"/>
        </a:xfrm>
      </p:grpSpPr>
      <p:sp>
        <p:nvSpPr>
          <p:cNvPr id="168" name="Google Shape;168;p36"/>
          <p:cNvSpPr txBox="1">
            <a:spLocks noGrp="1"/>
          </p:cNvSpPr>
          <p:nvPr>
            <p:ph type="title"/>
          </p:nvPr>
        </p:nvSpPr>
        <p:spPr>
          <a:xfrm>
            <a:off x="833882" y="472012"/>
            <a:ext cx="9537933"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69" name="Google Shape;169;p36"/>
          <p:cNvSpPr>
            <a:spLocks noGrp="1"/>
          </p:cNvSpPr>
          <p:nvPr>
            <p:ph type="pic" idx="2"/>
          </p:nvPr>
        </p:nvSpPr>
        <p:spPr>
          <a:xfrm>
            <a:off x="1321400" y="3068902"/>
            <a:ext cx="976313" cy="979487"/>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0" name="Google Shape;170;p36"/>
          <p:cNvSpPr txBox="1">
            <a:spLocks noGrp="1"/>
          </p:cNvSpPr>
          <p:nvPr>
            <p:ph type="body" idx="1"/>
          </p:nvPr>
        </p:nvSpPr>
        <p:spPr>
          <a:xfrm>
            <a:off x="2397723" y="3068902"/>
            <a:ext cx="3218307" cy="979487"/>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1" name="Google Shape;171;p36"/>
          <p:cNvSpPr txBox="1">
            <a:spLocks noGrp="1"/>
          </p:cNvSpPr>
          <p:nvPr>
            <p:ph type="body" idx="3"/>
          </p:nvPr>
        </p:nvSpPr>
        <p:spPr>
          <a:xfrm>
            <a:off x="2385023" y="4159513"/>
            <a:ext cx="3051175" cy="4222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2" name="Google Shape;172;p36"/>
          <p:cNvSpPr txBox="1">
            <a:spLocks noGrp="1"/>
          </p:cNvSpPr>
          <p:nvPr>
            <p:ph type="body" idx="4"/>
          </p:nvPr>
        </p:nvSpPr>
        <p:spPr>
          <a:xfrm>
            <a:off x="6425778" y="3075825"/>
            <a:ext cx="1545237" cy="1498324"/>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7200"/>
              <a:buFont typeface="Arial"/>
              <a:buNone/>
              <a:defRPr sz="9600" b="1"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3" name="Google Shape;173;p36"/>
          <p:cNvSpPr txBox="1">
            <a:spLocks noGrp="1"/>
          </p:cNvSpPr>
          <p:nvPr>
            <p:ph type="body" idx="5"/>
          </p:nvPr>
        </p:nvSpPr>
        <p:spPr>
          <a:xfrm>
            <a:off x="8204648" y="3184788"/>
            <a:ext cx="2325688" cy="97472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74" name="Google Shape;174;p36"/>
          <p:cNvSpPr>
            <a:spLocks noGrp="1"/>
          </p:cNvSpPr>
          <p:nvPr>
            <p:ph type="pic" idx="6"/>
          </p:nvPr>
        </p:nvSpPr>
        <p:spPr>
          <a:xfrm>
            <a:off x="9515611" y="3841616"/>
            <a:ext cx="790832" cy="606821"/>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75" name="Google Shape;175;p36"/>
          <p:cNvPicPr preferRelativeResize="0"/>
          <p:nvPr/>
        </p:nvPicPr>
        <p:blipFill rotWithShape="1">
          <a:blip r:embed="rId2">
            <a:alphaModFix/>
          </a:blip>
          <a:srcRect/>
          <a:stretch/>
        </p:blipFill>
        <p:spPr>
          <a:xfrm>
            <a:off x="10371815" y="172185"/>
            <a:ext cx="1795471" cy="1298667"/>
          </a:xfrm>
          <a:prstGeom prst="rect">
            <a:avLst/>
          </a:prstGeom>
          <a:noFill/>
          <a:ln>
            <a:noFill/>
          </a:ln>
        </p:spPr>
      </p:pic>
      <p:cxnSp>
        <p:nvCxnSpPr>
          <p:cNvPr id="176" name="Google Shape;176;p36"/>
          <p:cNvCxnSpPr/>
          <p:nvPr/>
        </p:nvCxnSpPr>
        <p:spPr>
          <a:xfrm>
            <a:off x="5849663" y="2109745"/>
            <a:ext cx="0" cy="3578352"/>
          </a:xfrm>
          <a:prstGeom prst="straightConnector1">
            <a:avLst/>
          </a:prstGeom>
          <a:noFill/>
          <a:ln w="9525" cap="flat" cmpd="sng">
            <a:solidFill>
              <a:schemeClr val="lt1"/>
            </a:solidFill>
            <a:prstDash val="dash"/>
            <a:miter lim="800000"/>
            <a:headEnd type="none" w="sm" len="sm"/>
            <a:tailEnd type="none" w="sm" len="sm"/>
          </a:ln>
        </p:spPr>
      </p:cxnSp>
    </p:spTree>
    <p:extLst>
      <p:ext uri="{BB962C8B-B14F-4D97-AF65-F5344CB8AC3E}">
        <p14:creationId xmlns:p14="http://schemas.microsoft.com/office/powerpoint/2010/main" val="3348470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ubtitle and flexible content-colour">
  <p:cSld name="Title, subtitle and flexible content-colour">
    <p:bg>
      <p:bgPr>
        <a:solidFill>
          <a:srgbClr val="65BCD4"/>
        </a:solidFill>
        <a:effectLst/>
      </p:bgPr>
    </p:bg>
    <p:spTree>
      <p:nvGrpSpPr>
        <p:cNvPr id="1" name="Shape 177"/>
        <p:cNvGrpSpPr/>
        <p:nvPr/>
      </p:nvGrpSpPr>
      <p:grpSpPr>
        <a:xfrm>
          <a:off x="0" y="0"/>
          <a:ext cx="0" cy="0"/>
          <a:chOff x="0" y="0"/>
          <a:chExt cx="0" cy="0"/>
        </a:xfrm>
      </p:grpSpPr>
      <p:sp>
        <p:nvSpPr>
          <p:cNvPr id="178" name="Google Shape;178;p37"/>
          <p:cNvSpPr txBox="1">
            <a:spLocks noGrp="1"/>
          </p:cNvSpPr>
          <p:nvPr>
            <p:ph type="title"/>
          </p:nvPr>
        </p:nvSpPr>
        <p:spPr>
          <a:xfrm>
            <a:off x="822306" y="477491"/>
            <a:ext cx="9515609" cy="411853"/>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79" name="Google Shape;179;p37"/>
          <p:cNvSpPr txBox="1">
            <a:spLocks noGrp="1"/>
          </p:cNvSpPr>
          <p:nvPr>
            <p:ph type="body" idx="1"/>
          </p:nvPr>
        </p:nvSpPr>
        <p:spPr>
          <a:xfrm>
            <a:off x="822306" y="1047366"/>
            <a:ext cx="9515609" cy="736220"/>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lt1"/>
              </a:buClr>
              <a:buSzPts val="1700"/>
              <a:buFont typeface="Arial"/>
              <a:buNone/>
              <a:defRPr sz="2267" b="0" i="0" u="none" strike="noStrike" cap="none">
                <a:solidFill>
                  <a:schemeClr val="lt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80" name="Google Shape;180;p37"/>
          <p:cNvSpPr txBox="1">
            <a:spLocks noGrp="1"/>
          </p:cNvSpPr>
          <p:nvPr>
            <p:ph type="body" idx="2"/>
          </p:nvPr>
        </p:nvSpPr>
        <p:spPr>
          <a:xfrm>
            <a:off x="822307" y="2289375"/>
            <a:ext cx="9429368" cy="3940175"/>
          </a:xfrm>
          <a:prstGeom prst="rect">
            <a:avLst/>
          </a:prstGeom>
          <a:noFill/>
          <a:ln>
            <a:noFill/>
          </a:ln>
        </p:spPr>
        <p:txBody>
          <a:bodyPr spcFirstLastPara="1" wrap="square" lIns="68575" tIns="34275" rIns="68575" bIns="34275"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81" name="Google Shape;181;p37"/>
          <p:cNvPicPr preferRelativeResize="0"/>
          <p:nvPr/>
        </p:nvPicPr>
        <p:blipFill rotWithShape="1">
          <a:blip r:embed="rId2">
            <a:alphaModFix/>
          </a:blip>
          <a:srcRect/>
          <a:stretch/>
        </p:blipFill>
        <p:spPr>
          <a:xfrm>
            <a:off x="10362081" y="176119"/>
            <a:ext cx="1793487" cy="1297231"/>
          </a:xfrm>
          <a:prstGeom prst="rect">
            <a:avLst/>
          </a:prstGeom>
          <a:noFill/>
          <a:ln>
            <a:noFill/>
          </a:ln>
        </p:spPr>
      </p:pic>
    </p:spTree>
    <p:extLst>
      <p:ext uri="{BB962C8B-B14F-4D97-AF65-F5344CB8AC3E}">
        <p14:creationId xmlns:p14="http://schemas.microsoft.com/office/powerpoint/2010/main" val="1006256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map and key">
  <p:cSld name="1_Title, map and key">
    <p:bg>
      <p:bgPr>
        <a:solidFill>
          <a:schemeClr val="lt1">
            <a:alpha val="60784"/>
          </a:schemeClr>
        </a:solidFill>
        <a:effectLst/>
      </p:bgPr>
    </p:bg>
    <p:spTree>
      <p:nvGrpSpPr>
        <p:cNvPr id="1" name="Shape 182"/>
        <p:cNvGrpSpPr/>
        <p:nvPr/>
      </p:nvGrpSpPr>
      <p:grpSpPr>
        <a:xfrm>
          <a:off x="0" y="0"/>
          <a:ext cx="0" cy="0"/>
          <a:chOff x="0" y="0"/>
          <a:chExt cx="0" cy="0"/>
        </a:xfrm>
      </p:grpSpPr>
      <p:pic>
        <p:nvPicPr>
          <p:cNvPr id="183" name="Google Shape;183;p38"/>
          <p:cNvPicPr preferRelativeResize="0"/>
          <p:nvPr/>
        </p:nvPicPr>
        <p:blipFill rotWithShape="1">
          <a:blip r:embed="rId2">
            <a:alphaModFix/>
          </a:blip>
          <a:srcRect/>
          <a:stretch/>
        </p:blipFill>
        <p:spPr>
          <a:xfrm>
            <a:off x="4217265" y="-3564101"/>
            <a:ext cx="7770708" cy="10996532"/>
          </a:xfrm>
          <a:prstGeom prst="rect">
            <a:avLst/>
          </a:prstGeom>
          <a:noFill/>
          <a:ln>
            <a:noFill/>
          </a:ln>
        </p:spPr>
      </p:pic>
      <p:pic>
        <p:nvPicPr>
          <p:cNvPr id="184" name="Google Shape;184;p38"/>
          <p:cNvPicPr preferRelativeResize="0"/>
          <p:nvPr/>
        </p:nvPicPr>
        <p:blipFill rotWithShape="1">
          <a:blip r:embed="rId3">
            <a:alphaModFix/>
          </a:blip>
          <a:srcRect/>
          <a:stretch/>
        </p:blipFill>
        <p:spPr>
          <a:xfrm>
            <a:off x="10362081" y="185712"/>
            <a:ext cx="1780224" cy="1287637"/>
          </a:xfrm>
          <a:prstGeom prst="rect">
            <a:avLst/>
          </a:prstGeom>
          <a:noFill/>
          <a:ln>
            <a:noFill/>
          </a:ln>
        </p:spPr>
      </p:pic>
      <p:sp>
        <p:nvSpPr>
          <p:cNvPr id="185" name="Google Shape;185;p38"/>
          <p:cNvSpPr txBox="1">
            <a:spLocks noGrp="1"/>
          </p:cNvSpPr>
          <p:nvPr>
            <p:ph type="title"/>
          </p:nvPr>
        </p:nvSpPr>
        <p:spPr>
          <a:xfrm>
            <a:off x="838200" y="482758"/>
            <a:ext cx="6131011" cy="59870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86" name="Google Shape;186;p38"/>
          <p:cNvSpPr txBox="1">
            <a:spLocks noGrp="1"/>
          </p:cNvSpPr>
          <p:nvPr>
            <p:ph type="body" idx="1"/>
          </p:nvPr>
        </p:nvSpPr>
        <p:spPr>
          <a:xfrm>
            <a:off x="1288851" y="1473951"/>
            <a:ext cx="3941763" cy="4967288"/>
          </a:xfrm>
          <a:prstGeom prst="rect">
            <a:avLst/>
          </a:prstGeom>
          <a:noFill/>
          <a:ln>
            <a:noFill/>
          </a:ln>
        </p:spPr>
        <p:txBody>
          <a:bodyPr spcFirstLastPara="1" wrap="square" lIns="0" tIns="0" rIns="0" bIns="0" anchor="t" anchorCtr="0"/>
          <a:lstStyle>
            <a:lvl1pPr marL="609585" marR="0" lvl="0" indent="-448722" algn="l" rtl="0">
              <a:lnSpc>
                <a:spcPct val="100000"/>
              </a:lnSpc>
              <a:spcBef>
                <a:spcPts val="1067"/>
              </a:spcBef>
              <a:spcAft>
                <a:spcPts val="0"/>
              </a:spcAft>
              <a:buClr>
                <a:srgbClr val="2D8AA3"/>
              </a:buClr>
              <a:buSzPts val="1700"/>
              <a:buFont typeface="Noto Sans Symbols"/>
              <a:buChar char="▪"/>
              <a:defRPr sz="2267" b="0" i="0" u="none" strike="noStrike" cap="none">
                <a:solidFill>
                  <a:srgbClr val="564F46"/>
                </a:solidFill>
                <a:latin typeface="Arial"/>
                <a:ea typeface="Arial"/>
                <a:cs typeface="Arial"/>
                <a:sym typeface="Arial"/>
              </a:defRPr>
            </a:lvl1pPr>
            <a:lvl2pPr marL="1219170" marR="0" lvl="1" indent="-431789" algn="l" rtl="0">
              <a:lnSpc>
                <a:spcPct val="90000"/>
              </a:lnSpc>
              <a:spcBef>
                <a:spcPts val="1067"/>
              </a:spcBef>
              <a:spcAft>
                <a:spcPts val="0"/>
              </a:spcAft>
              <a:buClr>
                <a:srgbClr val="2D8AA3"/>
              </a:buClr>
              <a:buSzPts val="1500"/>
              <a:buFont typeface="Arial"/>
              <a:buChar char="̶"/>
              <a:defRPr sz="2000" b="0" i="0" u="none" strike="noStrike" cap="none">
                <a:solidFill>
                  <a:srgbClr val="564F46"/>
                </a:solidFill>
                <a:latin typeface="Arial"/>
                <a:ea typeface="Arial"/>
                <a:cs typeface="Arial"/>
                <a:sym typeface="Arial"/>
              </a:defRPr>
            </a:lvl2pPr>
            <a:lvl3pPr marL="1828754" marR="0" lvl="2" indent="-431789" algn="l" rtl="0">
              <a:lnSpc>
                <a:spcPct val="90000"/>
              </a:lnSpc>
              <a:spcBef>
                <a:spcPts val="1067"/>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439826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DBD7D3">
            <a:alpha val="80000"/>
          </a:srgbClr>
        </a:solidFill>
        <a:effectLst/>
      </p:bgPr>
    </p:bg>
    <p:spTree>
      <p:nvGrpSpPr>
        <p:cNvPr id="1" name="Shape 187"/>
        <p:cNvGrpSpPr/>
        <p:nvPr/>
      </p:nvGrpSpPr>
      <p:grpSpPr>
        <a:xfrm>
          <a:off x="0" y="0"/>
          <a:ext cx="0" cy="0"/>
          <a:chOff x="0" y="0"/>
          <a:chExt cx="0" cy="0"/>
        </a:xfrm>
      </p:grpSpPr>
      <p:pic>
        <p:nvPicPr>
          <p:cNvPr id="188" name="Google Shape;188;p39"/>
          <p:cNvPicPr preferRelativeResize="0"/>
          <p:nvPr/>
        </p:nvPicPr>
        <p:blipFill rotWithShape="1">
          <a:blip r:embed="rId2">
            <a:alphaModFix/>
          </a:blip>
          <a:srcRect/>
          <a:stretch/>
        </p:blipFill>
        <p:spPr>
          <a:xfrm>
            <a:off x="640206" y="-10447579"/>
            <a:ext cx="11360543" cy="17305580"/>
          </a:xfrm>
          <a:prstGeom prst="rect">
            <a:avLst/>
          </a:prstGeom>
          <a:noFill/>
          <a:ln>
            <a:noFill/>
          </a:ln>
        </p:spPr>
      </p:pic>
      <p:pic>
        <p:nvPicPr>
          <p:cNvPr id="189" name="Google Shape;189;p39"/>
          <p:cNvPicPr preferRelativeResize="0"/>
          <p:nvPr/>
        </p:nvPicPr>
        <p:blipFill rotWithShape="1">
          <a:blip r:embed="rId3">
            <a:alphaModFix/>
          </a:blip>
          <a:srcRect/>
          <a:stretch/>
        </p:blipFill>
        <p:spPr>
          <a:xfrm>
            <a:off x="10362081" y="185712"/>
            <a:ext cx="1780224" cy="1287637"/>
          </a:xfrm>
          <a:prstGeom prst="rect">
            <a:avLst/>
          </a:prstGeom>
          <a:noFill/>
          <a:ln>
            <a:noFill/>
          </a:ln>
        </p:spPr>
      </p:pic>
      <p:sp>
        <p:nvSpPr>
          <p:cNvPr id="190" name="Google Shape;190;p39"/>
          <p:cNvSpPr txBox="1">
            <a:spLocks noGrp="1"/>
          </p:cNvSpPr>
          <p:nvPr>
            <p:ph type="title"/>
          </p:nvPr>
        </p:nvSpPr>
        <p:spPr>
          <a:xfrm>
            <a:off x="838200" y="480877"/>
            <a:ext cx="9347600" cy="502972"/>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91" name="Google Shape;191;p39"/>
          <p:cNvSpPr txBox="1">
            <a:spLocks noGrp="1"/>
          </p:cNvSpPr>
          <p:nvPr>
            <p:ph type="body" idx="1"/>
          </p:nvPr>
        </p:nvSpPr>
        <p:spPr>
          <a:xfrm>
            <a:off x="1312202" y="1473351"/>
            <a:ext cx="4683725" cy="4436075"/>
          </a:xfrm>
          <a:prstGeom prst="rect">
            <a:avLst/>
          </a:prstGeom>
          <a:noFill/>
          <a:ln>
            <a:noFill/>
          </a:ln>
        </p:spPr>
        <p:txBody>
          <a:bodyPr spcFirstLastPara="1" wrap="square" lIns="0" tIns="0" rIns="0" bIns="34275" anchor="t" anchorCtr="0"/>
          <a:lstStyle>
            <a:lvl1pPr marL="609585" marR="0" lvl="0" indent="-304792" algn="l" rtl="0">
              <a:lnSpc>
                <a:spcPct val="90000"/>
              </a:lnSpc>
              <a:spcBef>
                <a:spcPts val="0"/>
              </a:spcBef>
              <a:spcAft>
                <a:spcPts val="0"/>
              </a:spcAft>
              <a:buClr>
                <a:srgbClr val="3F3F3F"/>
              </a:buClr>
              <a:buSzPts val="1700"/>
              <a:buFont typeface="Arial"/>
              <a:buNone/>
              <a:defRPr sz="2267" b="0" i="0" u="none" strike="noStrike" cap="none">
                <a:solidFill>
                  <a:srgbClr val="3F3F3F"/>
                </a:solidFill>
                <a:latin typeface="Arial"/>
                <a:ea typeface="Arial"/>
                <a:cs typeface="Arial"/>
                <a:sym typeface="Arial"/>
              </a:defRPr>
            </a:lvl1pPr>
            <a:lvl2pPr marL="1219170" marR="0" lvl="1" indent="-304792" algn="l" rtl="0">
              <a:lnSpc>
                <a:spcPct val="90000"/>
              </a:lnSpc>
              <a:spcBef>
                <a:spcPts val="2267"/>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15570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192"/>
        <p:cNvGrpSpPr/>
        <p:nvPr/>
      </p:nvGrpSpPr>
      <p:grpSpPr>
        <a:xfrm>
          <a:off x="0" y="0"/>
          <a:ext cx="0" cy="0"/>
          <a:chOff x="0" y="0"/>
          <a:chExt cx="0" cy="0"/>
        </a:xfrm>
      </p:grpSpPr>
      <p:sp>
        <p:nvSpPr>
          <p:cNvPr id="193" name="Google Shape;193;p40"/>
          <p:cNvSpPr txBox="1">
            <a:spLocks noGrp="1"/>
          </p:cNvSpPr>
          <p:nvPr>
            <p:ph type="body" idx="1"/>
          </p:nvPr>
        </p:nvSpPr>
        <p:spPr>
          <a:xfrm>
            <a:off x="2069750" y="1502650"/>
            <a:ext cx="9276077" cy="3966391"/>
          </a:xfrm>
          <a:prstGeom prst="rect">
            <a:avLst/>
          </a:prstGeom>
          <a:noFill/>
          <a:ln>
            <a:noFill/>
          </a:ln>
        </p:spPr>
        <p:txBody>
          <a:bodyPr spcFirstLastPara="1" wrap="square" lIns="0" tIns="0" rIns="0" bIns="0" anchor="t" anchorCtr="0"/>
          <a:lstStyle>
            <a:lvl1pPr marL="609585" marR="0" lvl="0" indent="-448722" algn="l" rtl="0">
              <a:lnSpc>
                <a:spcPct val="100000"/>
              </a:lnSpc>
              <a:spcBef>
                <a:spcPts val="1067"/>
              </a:spcBef>
              <a:spcAft>
                <a:spcPts val="0"/>
              </a:spcAft>
              <a:buClr>
                <a:schemeClr val="accent3"/>
              </a:buClr>
              <a:buSzPts val="1700"/>
              <a:buFont typeface="Noto Sans Symbols"/>
              <a:buChar char="▪"/>
              <a:defRPr sz="2267" b="0" i="0" u="none" strike="noStrike" cap="none">
                <a:solidFill>
                  <a:srgbClr val="564F46"/>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94" name="Google Shape;194;p40"/>
          <p:cNvSpPr txBox="1">
            <a:spLocks noGrp="1"/>
          </p:cNvSpPr>
          <p:nvPr>
            <p:ph type="title"/>
          </p:nvPr>
        </p:nvSpPr>
        <p:spPr>
          <a:xfrm>
            <a:off x="838200" y="492451"/>
            <a:ext cx="10515600" cy="796409"/>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accent3"/>
              </a:buClr>
              <a:buSzPts val="2300"/>
              <a:buFont typeface="Arial"/>
              <a:buNone/>
              <a:defRPr sz="3067" b="0" i="0" u="none" strike="noStrike" cap="none">
                <a:solidFill>
                  <a:schemeClr val="accent3"/>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95" name="Google Shape;195;p40"/>
          <p:cNvPicPr preferRelativeResize="0"/>
          <p:nvPr/>
        </p:nvPicPr>
        <p:blipFill rotWithShape="1">
          <a:blip r:embed="rId2">
            <a:alphaModFix/>
          </a:blip>
          <a:srcRect/>
          <a:stretch/>
        </p:blipFill>
        <p:spPr>
          <a:xfrm>
            <a:off x="73993" y="5480911"/>
            <a:ext cx="1780224" cy="1287637"/>
          </a:xfrm>
          <a:prstGeom prst="rect">
            <a:avLst/>
          </a:prstGeom>
          <a:noFill/>
          <a:ln>
            <a:noFill/>
          </a:ln>
        </p:spPr>
      </p:pic>
    </p:spTree>
    <p:extLst>
      <p:ext uri="{BB962C8B-B14F-4D97-AF65-F5344CB8AC3E}">
        <p14:creationId xmlns:p14="http://schemas.microsoft.com/office/powerpoint/2010/main" val="23004868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Funder acknowledgement">
  <p:cSld name="Funder acknowledgement">
    <p:bg>
      <p:bgPr>
        <a:solidFill>
          <a:srgbClr val="82776A">
            <a:alpha val="30980"/>
          </a:srgbClr>
        </a:solidFill>
        <a:effectLst/>
      </p:bgPr>
    </p:bg>
    <p:spTree>
      <p:nvGrpSpPr>
        <p:cNvPr id="1" name="Shape 196"/>
        <p:cNvGrpSpPr/>
        <p:nvPr/>
      </p:nvGrpSpPr>
      <p:grpSpPr>
        <a:xfrm>
          <a:off x="0" y="0"/>
          <a:ext cx="0" cy="0"/>
          <a:chOff x="0" y="0"/>
          <a:chExt cx="0" cy="0"/>
        </a:xfrm>
      </p:grpSpPr>
      <p:sp>
        <p:nvSpPr>
          <p:cNvPr id="197" name="Google Shape;197;p41"/>
          <p:cNvSpPr/>
          <p:nvPr/>
        </p:nvSpPr>
        <p:spPr>
          <a:xfrm>
            <a:off x="0" y="1"/>
            <a:ext cx="12192000" cy="1382751"/>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867" b="0" i="0" u="none" strike="noStrike" cap="none">
              <a:solidFill>
                <a:srgbClr val="FFFFFF"/>
              </a:solidFill>
              <a:latin typeface="Arial"/>
              <a:ea typeface="Arial"/>
              <a:cs typeface="Arial"/>
              <a:sym typeface="Arial"/>
            </a:endParaRPr>
          </a:p>
        </p:txBody>
      </p:sp>
      <p:sp>
        <p:nvSpPr>
          <p:cNvPr id="198" name="Google Shape;198;p41"/>
          <p:cNvSpPr txBox="1">
            <a:spLocks noGrp="1"/>
          </p:cNvSpPr>
          <p:nvPr>
            <p:ph type="title"/>
          </p:nvPr>
        </p:nvSpPr>
        <p:spPr>
          <a:xfrm>
            <a:off x="838201" y="468995"/>
            <a:ext cx="8887393" cy="606604"/>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lt1"/>
              </a:buClr>
              <a:buSzPts val="2300"/>
              <a:buFont typeface="Arial"/>
              <a:buNone/>
              <a:defRPr sz="30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99" name="Google Shape;199;p41"/>
          <p:cNvSpPr txBox="1">
            <a:spLocks noGrp="1"/>
          </p:cNvSpPr>
          <p:nvPr>
            <p:ph type="body" idx="1"/>
          </p:nvPr>
        </p:nvSpPr>
        <p:spPr>
          <a:xfrm>
            <a:off x="838200" y="5701202"/>
            <a:ext cx="4273061" cy="3509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rgbClr val="262626"/>
              </a:buClr>
              <a:buSzPts val="1700"/>
              <a:buFont typeface="Arial"/>
              <a:buNone/>
              <a:defRPr sz="2267" b="0" i="0" u="none" strike="noStrike" cap="none">
                <a:solidFill>
                  <a:srgbClr val="262626"/>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0" name="Google Shape;200;p41"/>
          <p:cNvSpPr txBox="1">
            <a:spLocks noGrp="1"/>
          </p:cNvSpPr>
          <p:nvPr>
            <p:ph type="body" idx="2"/>
          </p:nvPr>
        </p:nvSpPr>
        <p:spPr>
          <a:xfrm>
            <a:off x="838201" y="6069581"/>
            <a:ext cx="4929617" cy="431800"/>
          </a:xfrm>
          <a:prstGeom prst="rect">
            <a:avLst/>
          </a:prstGeom>
          <a:noFill/>
          <a:ln>
            <a:noFill/>
          </a:ln>
        </p:spPr>
        <p:txBody>
          <a:bodyPr spcFirstLastPara="1" wrap="square" lIns="0" tIns="0" rIns="0" bIns="0" anchor="b" anchorCtr="0"/>
          <a:lstStyle>
            <a:lvl1pPr marL="609585" marR="0" lvl="0" indent="-304792" algn="l" rtl="0">
              <a:lnSpc>
                <a:spcPct val="90000"/>
              </a:lnSpc>
              <a:spcBef>
                <a:spcPts val="1067"/>
              </a:spcBef>
              <a:spcAft>
                <a:spcPts val="0"/>
              </a:spcAft>
              <a:buClr>
                <a:srgbClr val="144A96"/>
              </a:buClr>
              <a:buSzPts val="1700"/>
              <a:buFont typeface="Arial"/>
              <a:buNone/>
              <a:defRPr sz="2267" b="0" i="0" u="none" strike="noStrike" cap="none">
                <a:solidFill>
                  <a:srgbClr val="144A9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1" name="Google Shape;201;p41"/>
          <p:cNvSpPr>
            <a:spLocks noGrp="1"/>
          </p:cNvSpPr>
          <p:nvPr>
            <p:ph type="pic" idx="3"/>
          </p:nvPr>
        </p:nvSpPr>
        <p:spPr>
          <a:xfrm>
            <a:off x="838201" y="2037084"/>
            <a:ext cx="3885992" cy="2639157"/>
          </a:xfrm>
          <a:prstGeom prst="rect">
            <a:avLst/>
          </a:prstGeom>
          <a:noFill/>
          <a:ln>
            <a:noFill/>
          </a:ln>
        </p:spPr>
        <p:txBody>
          <a:bodyPr spcFirstLastPara="1" wrap="square" lIns="0" tIns="0" rIns="0" bIns="0" anchor="t" anchorCtr="0"/>
          <a:lstStyle>
            <a:lvl1pPr marR="0" lvl="0"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2" name="Google Shape;202;p41"/>
          <p:cNvSpPr txBox="1">
            <a:spLocks noGrp="1"/>
          </p:cNvSpPr>
          <p:nvPr>
            <p:ph type="body" idx="4"/>
          </p:nvPr>
        </p:nvSpPr>
        <p:spPr>
          <a:xfrm>
            <a:off x="6532756" y="5701202"/>
            <a:ext cx="4273061" cy="350975"/>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rgbClr val="262626"/>
              </a:buClr>
              <a:buSzPts val="1700"/>
              <a:buFont typeface="Arial"/>
              <a:buNone/>
              <a:defRPr sz="2267" b="0" i="0" u="none" strike="noStrike" cap="none">
                <a:solidFill>
                  <a:srgbClr val="262626"/>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3" name="Google Shape;203;p41"/>
          <p:cNvSpPr txBox="1">
            <a:spLocks noGrp="1"/>
          </p:cNvSpPr>
          <p:nvPr>
            <p:ph type="body" idx="5"/>
          </p:nvPr>
        </p:nvSpPr>
        <p:spPr>
          <a:xfrm>
            <a:off x="6532757" y="6069581"/>
            <a:ext cx="4929617" cy="431800"/>
          </a:xfrm>
          <a:prstGeom prst="rect">
            <a:avLst/>
          </a:prstGeom>
          <a:noFill/>
          <a:ln>
            <a:noFill/>
          </a:ln>
        </p:spPr>
        <p:txBody>
          <a:bodyPr spcFirstLastPara="1" wrap="square" lIns="0" tIns="0" rIns="0" bIns="0" anchor="b" anchorCtr="0"/>
          <a:lstStyle>
            <a:lvl1pPr marL="609585" marR="0" lvl="0" indent="-304792" algn="l" rtl="0">
              <a:lnSpc>
                <a:spcPct val="90000"/>
              </a:lnSpc>
              <a:spcBef>
                <a:spcPts val="1067"/>
              </a:spcBef>
              <a:spcAft>
                <a:spcPts val="0"/>
              </a:spcAft>
              <a:buClr>
                <a:srgbClr val="144A96"/>
              </a:buClr>
              <a:buSzPts val="1700"/>
              <a:buFont typeface="Arial"/>
              <a:buNone/>
              <a:defRPr sz="2267" b="0" i="0" u="none" strike="noStrike" cap="none">
                <a:solidFill>
                  <a:srgbClr val="144A9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4" name="Google Shape;204;p41"/>
          <p:cNvSpPr>
            <a:spLocks noGrp="1"/>
          </p:cNvSpPr>
          <p:nvPr>
            <p:ph type="pic" idx="6"/>
          </p:nvPr>
        </p:nvSpPr>
        <p:spPr>
          <a:xfrm>
            <a:off x="6532757" y="2037084"/>
            <a:ext cx="3885992" cy="2639157"/>
          </a:xfrm>
          <a:prstGeom prst="rect">
            <a:avLst/>
          </a:prstGeom>
          <a:noFill/>
          <a:ln>
            <a:noFill/>
          </a:ln>
        </p:spPr>
        <p:txBody>
          <a:bodyPr spcFirstLastPara="1" wrap="square" lIns="0" tIns="0" rIns="0" bIns="0" anchor="t" anchorCtr="0"/>
          <a:lstStyle>
            <a:lvl1pPr marR="0" lvl="0"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cxnSp>
        <p:nvCxnSpPr>
          <p:cNvPr id="205" name="Google Shape;205;p41"/>
          <p:cNvCxnSpPr/>
          <p:nvPr/>
        </p:nvCxnSpPr>
        <p:spPr>
          <a:xfrm>
            <a:off x="0" y="5448325"/>
            <a:ext cx="121920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31521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fographic- 3 numbers">
    <p:bg>
      <p:bgPr>
        <a:solidFill>
          <a:schemeClr val="accent1">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72012"/>
            <a:ext cx="9537934"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Infographic slide title</a:t>
            </a:r>
            <a:endParaRPr lang="en-US"/>
          </a:p>
        </p:txBody>
      </p:sp>
      <p:sp>
        <p:nvSpPr>
          <p:cNvPr id="10" name="Picture Placeholder 9"/>
          <p:cNvSpPr>
            <a:spLocks noGrp="1"/>
          </p:cNvSpPr>
          <p:nvPr>
            <p:ph type="pic" sz="quarter" idx="10" hasCustomPrompt="1"/>
          </p:nvPr>
        </p:nvSpPr>
        <p:spPr>
          <a:xfrm>
            <a:off x="1321398" y="3068901"/>
            <a:ext cx="976313" cy="979487"/>
          </a:xfrm>
          <a:prstGeom prst="rect">
            <a:avLst/>
          </a:prstGeom>
        </p:spPr>
        <p:txBody>
          <a:bodyPr/>
          <a:lstStyle>
            <a:lvl1pPr marL="0" indent="0">
              <a:buFontTx/>
              <a:buNone/>
              <a:defRPr sz="1800"/>
            </a:lvl1pPr>
          </a:lstStyle>
          <a:p>
            <a:r>
              <a:rPr lang="en-US" sz="1800"/>
              <a:t>icon</a:t>
            </a:r>
            <a:endParaRPr lang="en-US"/>
          </a:p>
        </p:txBody>
      </p:sp>
      <p:sp>
        <p:nvSpPr>
          <p:cNvPr id="12" name="Text Placeholder 11"/>
          <p:cNvSpPr>
            <a:spLocks noGrp="1"/>
          </p:cNvSpPr>
          <p:nvPr>
            <p:ph type="body" sz="quarter" idx="11" hasCustomPrompt="1"/>
          </p:nvPr>
        </p:nvSpPr>
        <p:spPr>
          <a:xfrm>
            <a:off x="2397722" y="3068901"/>
            <a:ext cx="3218307" cy="979487"/>
          </a:xfrm>
          <a:prstGeom prst="rect">
            <a:avLst/>
          </a:prstGeom>
        </p:spPr>
        <p:txBody>
          <a:bodyPr lIns="0" tIns="0" rIns="0" bIns="0"/>
          <a:lstStyle>
            <a:lvl1pPr marL="0" indent="0">
              <a:buFontTx/>
              <a:buNone/>
              <a:defRPr sz="80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10,001</a:t>
            </a:r>
          </a:p>
        </p:txBody>
      </p:sp>
      <p:sp>
        <p:nvSpPr>
          <p:cNvPr id="14" name="Text Placeholder 13"/>
          <p:cNvSpPr>
            <a:spLocks noGrp="1"/>
          </p:cNvSpPr>
          <p:nvPr>
            <p:ph type="body" sz="quarter" idx="12"/>
          </p:nvPr>
        </p:nvSpPr>
        <p:spPr>
          <a:xfrm>
            <a:off x="2385023" y="4159513"/>
            <a:ext cx="3051175" cy="422275"/>
          </a:xfrm>
          <a:prstGeom prst="rect">
            <a:avLst/>
          </a:prstGeom>
        </p:spPr>
        <p:txBody>
          <a:bodyPr lIns="0" tIns="0" rIns="0" bIns="0"/>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27"/>
          <p:cNvSpPr>
            <a:spLocks noGrp="1"/>
          </p:cNvSpPr>
          <p:nvPr>
            <p:ph type="body" sz="quarter" idx="16" hasCustomPrompt="1"/>
          </p:nvPr>
        </p:nvSpPr>
        <p:spPr>
          <a:xfrm>
            <a:off x="6425777" y="3075824"/>
            <a:ext cx="1545238" cy="1498324"/>
          </a:xfrm>
          <a:prstGeom prst="rect">
            <a:avLst/>
          </a:prstGeom>
        </p:spPr>
        <p:txBody>
          <a:bodyPr lIns="0" tIns="0" rIns="0" bIns="0"/>
          <a:lstStyle>
            <a:lvl1pPr marL="0" indent="0">
              <a:buFontTx/>
              <a:buNone/>
              <a:defRPr sz="96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75</a:t>
            </a:r>
            <a:endParaRPr lang="en-US"/>
          </a:p>
        </p:txBody>
      </p:sp>
      <p:sp>
        <p:nvSpPr>
          <p:cNvPr id="30" name="Text Placeholder 29"/>
          <p:cNvSpPr>
            <a:spLocks noGrp="1"/>
          </p:cNvSpPr>
          <p:nvPr>
            <p:ph type="body" sz="quarter" idx="17"/>
          </p:nvPr>
        </p:nvSpPr>
        <p:spPr>
          <a:xfrm>
            <a:off x="8204648" y="3184788"/>
            <a:ext cx="2325688" cy="974725"/>
          </a:xfrm>
          <a:prstGeom prst="rect">
            <a:avLst/>
          </a:prstGeom>
        </p:spPr>
        <p:txBody>
          <a:bodyPr lIns="0" tIns="0" rIns="0" bIns="0"/>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32" name="Picture Placeholder 31"/>
          <p:cNvSpPr>
            <a:spLocks noGrp="1"/>
          </p:cNvSpPr>
          <p:nvPr>
            <p:ph type="pic" sz="quarter" idx="18" hasCustomPrompt="1"/>
          </p:nvPr>
        </p:nvSpPr>
        <p:spPr>
          <a:xfrm>
            <a:off x="9515610" y="3841616"/>
            <a:ext cx="790832" cy="606822"/>
          </a:xfrm>
          <a:prstGeom prst="rect">
            <a:avLst/>
          </a:prstGeom>
        </p:spPr>
        <p:txBody>
          <a:bodyPr/>
          <a:lstStyle>
            <a:lvl1pPr marL="0" indent="0">
              <a:buFontTx/>
              <a:buNone/>
              <a:defRPr sz="1800"/>
            </a:lvl1pPr>
          </a:lstStyle>
          <a:p>
            <a:r>
              <a:rPr lang="en-US"/>
              <a:t>icon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815" y="172185"/>
            <a:ext cx="1795471" cy="1298666"/>
          </a:xfrm>
          <a:prstGeom prst="rect">
            <a:avLst/>
          </a:prstGeom>
        </p:spPr>
      </p:pic>
      <p:cxnSp>
        <p:nvCxnSpPr>
          <p:cNvPr id="15" name="Straight Connector 14"/>
          <p:cNvCxnSpPr/>
          <p:nvPr userDrawn="1"/>
        </p:nvCxnSpPr>
        <p:spPr>
          <a:xfrm>
            <a:off x="5849663" y="2109745"/>
            <a:ext cx="0" cy="357835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889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logo,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881" y="483587"/>
            <a:ext cx="9111092" cy="892051"/>
          </a:xfrm>
          <a:prstGeom prst="rect">
            <a:avLst/>
          </a:prstGeom>
          <a:noFill/>
        </p:spPr>
        <p:txBody>
          <a:bodyPr lIns="0" tIns="0" rIns="0" bIns="0"/>
          <a:lstStyle>
            <a:lvl1pPr>
              <a:defRPr sz="3000" baseline="0">
                <a:solidFill>
                  <a:schemeClr val="tx1">
                    <a:lumMod val="75000"/>
                    <a:lumOff val="25000"/>
                  </a:schemeClr>
                </a:solidFill>
              </a:defRPr>
            </a:lvl1pPr>
          </a:lstStyle>
          <a:p>
            <a:r>
              <a:rPr lang="en-GB"/>
              <a:t>Heading</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Tree>
    <p:extLst>
      <p:ext uri="{BB962C8B-B14F-4D97-AF65-F5344CB8AC3E}">
        <p14:creationId xmlns:p14="http://schemas.microsoft.com/office/powerpoint/2010/main" val="3068545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Title, subtitle and flexible content-colour">
    <p:bg>
      <p:bgPr>
        <a:solidFill>
          <a:schemeClr val="accent2">
            <a:lumMod val="7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822306" y="477491"/>
            <a:ext cx="9515609"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sp>
        <p:nvSpPr>
          <p:cNvPr id="14" name="Text Placeholder 13"/>
          <p:cNvSpPr>
            <a:spLocks noGrp="1"/>
          </p:cNvSpPr>
          <p:nvPr>
            <p:ph type="body" sz="quarter" idx="10" hasCustomPrompt="1"/>
          </p:nvPr>
        </p:nvSpPr>
        <p:spPr>
          <a:xfrm>
            <a:off x="822306" y="1047365"/>
            <a:ext cx="9515609" cy="736220"/>
          </a:xfrm>
          <a:prstGeom prst="rect">
            <a:avLst/>
          </a:prstGeom>
        </p:spPr>
        <p:txBody>
          <a:bodyPr lIns="0" tIns="0" rIns="0" bIns="0"/>
          <a:lstStyle>
            <a:lvl1pPr marL="0" indent="0">
              <a:buFontTx/>
              <a:buNone/>
              <a:defRPr sz="2200">
                <a:solidFill>
                  <a:schemeClr val="bg1"/>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2307" y="2289375"/>
            <a:ext cx="9429368" cy="39401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0" y="176119"/>
            <a:ext cx="1793487" cy="1297231"/>
          </a:xfrm>
          <a:prstGeom prst="rect">
            <a:avLst/>
          </a:prstGeom>
        </p:spPr>
      </p:pic>
    </p:spTree>
    <p:extLst>
      <p:ext uri="{BB962C8B-B14F-4D97-AF65-F5344CB8AC3E}">
        <p14:creationId xmlns:p14="http://schemas.microsoft.com/office/powerpoint/2010/main" val="29402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Heading, bulleted list">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69749" y="1502649"/>
            <a:ext cx="9276077" cy="3966391"/>
          </a:xfrm>
          <a:prstGeom prst="rect">
            <a:avLst/>
          </a:prstGeom>
        </p:spPr>
        <p:txBody>
          <a:bodyPr lIns="0" tIns="0" rIns="0" bIns="0"/>
          <a:lstStyle>
            <a:lvl1pPr marL="457200" indent="-457200">
              <a:lnSpc>
                <a:spcPct val="100000"/>
              </a:lnSpc>
              <a:spcBef>
                <a:spcPts val="1800"/>
              </a:spcBef>
              <a:buClr>
                <a:schemeClr val="accent3"/>
              </a:buClr>
              <a:buFont typeface="Wingdings" charset="2"/>
              <a:buChar char="§"/>
              <a:defRPr sz="2800" baseline="0">
                <a:solidFill>
                  <a:schemeClr val="tx2">
                    <a:lumMod val="50000"/>
                  </a:schemeClr>
                </a:solidFill>
              </a:defRPr>
            </a:lvl1pPr>
            <a:lvl2pPr marL="989013" indent="-266700">
              <a:spcBef>
                <a:spcPts val="1000"/>
              </a:spcBef>
              <a:buClr>
                <a:srgbClr val="0097A9"/>
              </a:buClr>
              <a:buFont typeface="Arial" panose="020B0604020202020204" pitchFamily="34" charset="0"/>
              <a:buChar char="̶"/>
              <a:defRPr sz="2400">
                <a:solidFill>
                  <a:schemeClr val="tx2">
                    <a:lumMod val="50000"/>
                  </a:schemeClr>
                </a:solidFill>
              </a:defRPr>
            </a:lvl2pPr>
            <a:lvl3pPr marL="914400" indent="0">
              <a:buFontTx/>
              <a:buNone/>
              <a:defRPr/>
            </a:lvl3pPr>
            <a:lvl4pPr marL="1371600" indent="0">
              <a:buFontTx/>
              <a:buNone/>
              <a:defRPr/>
            </a:lvl4pPr>
            <a:lvl5pPr marL="1828800" indent="0">
              <a:buFontTx/>
              <a:buNone/>
              <a:defRPr/>
            </a:lvl5pPr>
          </a:lstStyle>
          <a:p>
            <a:pPr lvl="0"/>
            <a:r>
              <a:rPr lang="en-GB"/>
              <a:t>Click to add a list of bullet points here</a:t>
            </a:r>
          </a:p>
          <a:p>
            <a:pPr lvl="1"/>
            <a:r>
              <a:rPr lang="en-GB"/>
              <a:t>A sub-point</a:t>
            </a:r>
          </a:p>
          <a:p>
            <a:pPr lvl="0"/>
            <a:r>
              <a:rPr lang="en-GB"/>
              <a:t>Another point </a:t>
            </a:r>
          </a:p>
          <a:p>
            <a:pPr lvl="0"/>
            <a:r>
              <a:rPr lang="en-GB"/>
              <a:t>One more point</a:t>
            </a:r>
          </a:p>
        </p:txBody>
      </p:sp>
      <p:sp>
        <p:nvSpPr>
          <p:cNvPr id="22" name="Title 21"/>
          <p:cNvSpPr>
            <a:spLocks noGrp="1"/>
          </p:cNvSpPr>
          <p:nvPr>
            <p:ph type="title"/>
          </p:nvPr>
        </p:nvSpPr>
        <p:spPr>
          <a:xfrm>
            <a:off x="838200" y="492450"/>
            <a:ext cx="10515600" cy="796410"/>
          </a:xfrm>
          <a:prstGeom prst="rect">
            <a:avLst/>
          </a:prstGeom>
        </p:spPr>
        <p:txBody>
          <a:bodyPr lIns="0" tIns="0" rIns="0" bIns="0"/>
          <a:lstStyle>
            <a:lvl1pPr>
              <a:defRPr sz="3000">
                <a:solidFill>
                  <a:schemeClr val="accent3"/>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3" y="5480911"/>
            <a:ext cx="1780224" cy="1287638"/>
          </a:xfrm>
          <a:prstGeom prst="rect">
            <a:avLst/>
          </a:prstGeom>
        </p:spPr>
      </p:pic>
    </p:spTree>
    <p:extLst>
      <p:ext uri="{BB962C8B-B14F-4D97-AF65-F5344CB8AC3E}">
        <p14:creationId xmlns:p14="http://schemas.microsoft.com/office/powerpoint/2010/main" val="12288071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title slide, black text">
  <p:cSld name="Image title slide, black text">
    <p:bg>
      <p:bgPr>
        <a:solidFill>
          <a:schemeClr val="lt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518984" y="3240911"/>
            <a:ext cx="10749472" cy="1677077"/>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33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53" name="Google Shape;53;p14"/>
          <p:cNvPicPr preferRelativeResize="0"/>
          <p:nvPr/>
        </p:nvPicPr>
        <p:blipFill rotWithShape="1">
          <a:blip r:embed="rId2">
            <a:alphaModFix/>
          </a:blip>
          <a:srcRect/>
          <a:stretch/>
        </p:blipFill>
        <p:spPr>
          <a:xfrm>
            <a:off x="98171" y="4917989"/>
            <a:ext cx="2682165" cy="1940012"/>
          </a:xfrm>
          <a:prstGeom prst="rect">
            <a:avLst/>
          </a:prstGeom>
          <a:noFill/>
          <a:ln>
            <a:noFill/>
          </a:ln>
        </p:spPr>
      </p:pic>
      <p:pic>
        <p:nvPicPr>
          <p:cNvPr id="55" name="Google Shape;55;p14"/>
          <p:cNvPicPr preferRelativeResize="0"/>
          <p:nvPr/>
        </p:nvPicPr>
        <p:blipFill rotWithShape="1">
          <a:blip r:embed="rId3">
            <a:alphaModFix/>
          </a:blip>
          <a:srcRect/>
          <a:stretch/>
        </p:blipFill>
        <p:spPr>
          <a:xfrm>
            <a:off x="0" y="574721"/>
            <a:ext cx="12192000" cy="1118137"/>
          </a:xfrm>
          <a:prstGeom prst="rect">
            <a:avLst/>
          </a:prstGeom>
          <a:noFill/>
          <a:ln>
            <a:noFill/>
          </a:ln>
        </p:spPr>
      </p:pic>
    </p:spTree>
    <p:extLst>
      <p:ext uri="{BB962C8B-B14F-4D97-AF65-F5344CB8AC3E}">
        <p14:creationId xmlns:p14="http://schemas.microsoft.com/office/powerpoint/2010/main" val="12981951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blue, white text">
  <p:cSld name="1_Title slide blue, white text">
    <p:bg>
      <p:bgPr>
        <a:solidFill>
          <a:srgbClr val="65BCD4"/>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2233848" y="2497367"/>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lt1"/>
              </a:buClr>
              <a:buSzPts val="2900"/>
              <a:buFont typeface="Arial"/>
              <a:buNone/>
              <a:defRPr sz="38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63" name="Google Shape;63;p16"/>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64" name="Google Shape;64;p16"/>
          <p:cNvPicPr preferRelativeResize="0"/>
          <p:nvPr/>
        </p:nvPicPr>
        <p:blipFill rotWithShape="1">
          <a:blip r:embed="rId2">
            <a:alphaModFix/>
          </a:blip>
          <a:srcRect/>
          <a:stretch/>
        </p:blipFill>
        <p:spPr>
          <a:xfrm>
            <a:off x="-14119" y="579645"/>
            <a:ext cx="12212051" cy="1119976"/>
          </a:xfrm>
          <a:prstGeom prst="rect">
            <a:avLst/>
          </a:prstGeom>
          <a:noFill/>
          <a:ln>
            <a:noFill/>
          </a:ln>
        </p:spPr>
      </p:pic>
      <p:pic>
        <p:nvPicPr>
          <p:cNvPr id="65" name="Google Shape;65;p16"/>
          <p:cNvPicPr preferRelativeResize="0"/>
          <p:nvPr/>
        </p:nvPicPr>
        <p:blipFill rotWithShape="1">
          <a:blip r:embed="rId3">
            <a:alphaModFix/>
          </a:blip>
          <a:srcRect/>
          <a:stretch/>
        </p:blipFill>
        <p:spPr>
          <a:xfrm>
            <a:off x="209892" y="312900"/>
            <a:ext cx="2971800" cy="457200"/>
          </a:xfrm>
          <a:prstGeom prst="rect">
            <a:avLst/>
          </a:prstGeom>
          <a:noFill/>
          <a:ln>
            <a:noFill/>
          </a:ln>
        </p:spPr>
      </p:pic>
      <p:pic>
        <p:nvPicPr>
          <p:cNvPr id="66" name="Google Shape;66;p16"/>
          <p:cNvPicPr preferRelativeResize="0"/>
          <p:nvPr/>
        </p:nvPicPr>
        <p:blipFill rotWithShape="1">
          <a:blip r:embed="rId4">
            <a:alphaModFix/>
          </a:blip>
          <a:srcRect/>
          <a:stretch/>
        </p:blipFill>
        <p:spPr>
          <a:xfrm>
            <a:off x="-14118" y="4854691"/>
            <a:ext cx="2769676" cy="2003309"/>
          </a:xfrm>
          <a:prstGeom prst="rect">
            <a:avLst/>
          </a:prstGeom>
          <a:noFill/>
          <a:ln>
            <a:noFill/>
          </a:ln>
        </p:spPr>
      </p:pic>
    </p:spTree>
    <p:extLst>
      <p:ext uri="{BB962C8B-B14F-4D97-AF65-F5344CB8AC3E}">
        <p14:creationId xmlns:p14="http://schemas.microsoft.com/office/powerpoint/2010/main" val="42732562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blue, black text">
  <p:cSld name="1_Title slide blue, black text">
    <p:bg>
      <p:bgPr>
        <a:solidFill>
          <a:srgbClr val="65BCD4"/>
        </a:solidFill>
        <a:effectLst/>
      </p:bgPr>
    </p:bg>
    <p:spTree>
      <p:nvGrpSpPr>
        <p:cNvPr id="1" name="Shape 67"/>
        <p:cNvGrpSpPr/>
        <p:nvPr/>
      </p:nvGrpSpPr>
      <p:grpSpPr>
        <a:xfrm>
          <a:off x="0" y="0"/>
          <a:ext cx="0" cy="0"/>
          <a:chOff x="0" y="0"/>
          <a:chExt cx="0" cy="0"/>
        </a:xfrm>
      </p:grpSpPr>
      <p:pic>
        <p:nvPicPr>
          <p:cNvPr id="68" name="Google Shape;68;p17"/>
          <p:cNvPicPr preferRelativeResize="0"/>
          <p:nvPr/>
        </p:nvPicPr>
        <p:blipFill rotWithShape="1">
          <a:blip r:embed="rId2">
            <a:alphaModFix/>
          </a:blip>
          <a:srcRect/>
          <a:stretch/>
        </p:blipFill>
        <p:spPr>
          <a:xfrm>
            <a:off x="209893" y="287033"/>
            <a:ext cx="2940812" cy="452433"/>
          </a:xfrm>
          <a:prstGeom prst="rect">
            <a:avLst/>
          </a:prstGeom>
          <a:noFill/>
          <a:ln>
            <a:noFill/>
          </a:ln>
        </p:spPr>
      </p:pic>
      <p:pic>
        <p:nvPicPr>
          <p:cNvPr id="69" name="Google Shape;69;p17"/>
          <p:cNvPicPr preferRelativeResize="0"/>
          <p:nvPr/>
        </p:nvPicPr>
        <p:blipFill rotWithShape="1">
          <a:blip r:embed="rId3">
            <a:alphaModFix/>
          </a:blip>
          <a:srcRect/>
          <a:stretch/>
        </p:blipFill>
        <p:spPr>
          <a:xfrm>
            <a:off x="0" y="574721"/>
            <a:ext cx="12192000" cy="1118137"/>
          </a:xfrm>
          <a:prstGeom prst="rect">
            <a:avLst/>
          </a:prstGeom>
          <a:noFill/>
          <a:ln>
            <a:noFill/>
          </a:ln>
        </p:spPr>
      </p:pic>
      <p:pic>
        <p:nvPicPr>
          <p:cNvPr id="70" name="Google Shape;70;p17"/>
          <p:cNvPicPr preferRelativeResize="0"/>
          <p:nvPr/>
        </p:nvPicPr>
        <p:blipFill rotWithShape="1">
          <a:blip r:embed="rId4">
            <a:alphaModFix/>
          </a:blip>
          <a:srcRect/>
          <a:stretch/>
        </p:blipFill>
        <p:spPr>
          <a:xfrm>
            <a:off x="37072" y="4995547"/>
            <a:ext cx="2557849" cy="1850095"/>
          </a:xfrm>
          <a:prstGeom prst="rect">
            <a:avLst/>
          </a:prstGeom>
          <a:noFill/>
          <a:ln>
            <a:noFill/>
          </a:ln>
        </p:spPr>
      </p:pic>
      <p:sp>
        <p:nvSpPr>
          <p:cNvPr id="71" name="Google Shape;71;p17"/>
          <p:cNvSpPr txBox="1">
            <a:spLocks noGrp="1"/>
          </p:cNvSpPr>
          <p:nvPr>
            <p:ph type="title"/>
          </p:nvPr>
        </p:nvSpPr>
        <p:spPr>
          <a:xfrm>
            <a:off x="2233848" y="2425620"/>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dk1"/>
              </a:buClr>
              <a:buSzPts val="2900"/>
              <a:buFont typeface="Arial"/>
              <a:buNone/>
              <a:defRPr sz="3867"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2" name="Google Shape;72;p17"/>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605892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pink, white text">
  <p:cSld name="1_Title slide pink, white text">
    <p:bg>
      <p:bgPr>
        <a:solidFill>
          <a:schemeClr val="accent1">
            <a:alpha val="60784"/>
          </a:schemeClr>
        </a:solid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233848" y="2462641"/>
            <a:ext cx="8887393" cy="1325563"/>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900"/>
              <a:buFont typeface="Arial"/>
              <a:buNone/>
              <a:defRPr sz="38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5" name="Google Shape;75;p18"/>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76" name="Google Shape;76;p18"/>
          <p:cNvPicPr preferRelativeResize="0"/>
          <p:nvPr/>
        </p:nvPicPr>
        <p:blipFill rotWithShape="1">
          <a:blip r:embed="rId2">
            <a:alphaModFix/>
          </a:blip>
          <a:srcRect/>
          <a:stretch/>
        </p:blipFill>
        <p:spPr>
          <a:xfrm>
            <a:off x="-14119" y="579645"/>
            <a:ext cx="12212051" cy="1119976"/>
          </a:xfrm>
          <a:prstGeom prst="rect">
            <a:avLst/>
          </a:prstGeom>
          <a:noFill/>
          <a:ln>
            <a:noFill/>
          </a:ln>
        </p:spPr>
      </p:pic>
      <p:pic>
        <p:nvPicPr>
          <p:cNvPr id="77" name="Google Shape;77;p18"/>
          <p:cNvPicPr preferRelativeResize="0"/>
          <p:nvPr/>
        </p:nvPicPr>
        <p:blipFill rotWithShape="1">
          <a:blip r:embed="rId3">
            <a:alphaModFix/>
          </a:blip>
          <a:srcRect/>
          <a:stretch/>
        </p:blipFill>
        <p:spPr>
          <a:xfrm>
            <a:off x="209892" y="312900"/>
            <a:ext cx="2971800" cy="457200"/>
          </a:xfrm>
          <a:prstGeom prst="rect">
            <a:avLst/>
          </a:prstGeom>
          <a:noFill/>
          <a:ln>
            <a:noFill/>
          </a:ln>
        </p:spPr>
      </p:pic>
      <p:pic>
        <p:nvPicPr>
          <p:cNvPr id="78" name="Google Shape;78;p18"/>
          <p:cNvPicPr preferRelativeResize="0"/>
          <p:nvPr/>
        </p:nvPicPr>
        <p:blipFill rotWithShape="1">
          <a:blip r:embed="rId4">
            <a:alphaModFix/>
          </a:blip>
          <a:srcRect/>
          <a:stretch/>
        </p:blipFill>
        <p:spPr>
          <a:xfrm>
            <a:off x="-14118" y="4854691"/>
            <a:ext cx="2769676" cy="2003309"/>
          </a:xfrm>
          <a:prstGeom prst="rect">
            <a:avLst/>
          </a:prstGeom>
          <a:noFill/>
          <a:ln>
            <a:noFill/>
          </a:ln>
        </p:spPr>
      </p:pic>
    </p:spTree>
    <p:extLst>
      <p:ext uri="{BB962C8B-B14F-4D97-AF65-F5344CB8AC3E}">
        <p14:creationId xmlns:p14="http://schemas.microsoft.com/office/powerpoint/2010/main" val="27868486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pink, black text">
  <p:cSld name="1_Title slide pink, black text">
    <p:bg>
      <p:bgPr>
        <a:solidFill>
          <a:srgbClr val="EE7780"/>
        </a:solidFill>
        <a:effectLst/>
      </p:bgPr>
    </p:bg>
    <p:spTree>
      <p:nvGrpSpPr>
        <p:cNvPr id="1" name="Shape 79"/>
        <p:cNvGrpSpPr/>
        <p:nvPr/>
      </p:nvGrpSpPr>
      <p:grpSpPr>
        <a:xfrm>
          <a:off x="0" y="0"/>
          <a:ext cx="0" cy="0"/>
          <a:chOff x="0" y="0"/>
          <a:chExt cx="0" cy="0"/>
        </a:xfrm>
      </p:grpSpPr>
      <p:pic>
        <p:nvPicPr>
          <p:cNvPr id="80" name="Google Shape;80;p19"/>
          <p:cNvPicPr preferRelativeResize="0"/>
          <p:nvPr/>
        </p:nvPicPr>
        <p:blipFill rotWithShape="1">
          <a:blip r:embed="rId2">
            <a:alphaModFix/>
          </a:blip>
          <a:srcRect/>
          <a:stretch/>
        </p:blipFill>
        <p:spPr>
          <a:xfrm>
            <a:off x="209893" y="287033"/>
            <a:ext cx="2940812" cy="452433"/>
          </a:xfrm>
          <a:prstGeom prst="rect">
            <a:avLst/>
          </a:prstGeom>
          <a:noFill/>
          <a:ln>
            <a:noFill/>
          </a:ln>
        </p:spPr>
      </p:pic>
      <p:pic>
        <p:nvPicPr>
          <p:cNvPr id="81" name="Google Shape;81;p19"/>
          <p:cNvPicPr preferRelativeResize="0"/>
          <p:nvPr/>
        </p:nvPicPr>
        <p:blipFill rotWithShape="1">
          <a:blip r:embed="rId3">
            <a:alphaModFix/>
          </a:blip>
          <a:srcRect/>
          <a:stretch/>
        </p:blipFill>
        <p:spPr>
          <a:xfrm>
            <a:off x="0" y="574721"/>
            <a:ext cx="12192000" cy="1118137"/>
          </a:xfrm>
          <a:prstGeom prst="rect">
            <a:avLst/>
          </a:prstGeom>
          <a:noFill/>
          <a:ln>
            <a:noFill/>
          </a:ln>
        </p:spPr>
      </p:pic>
      <p:pic>
        <p:nvPicPr>
          <p:cNvPr id="82" name="Google Shape;82;p19"/>
          <p:cNvPicPr preferRelativeResize="0"/>
          <p:nvPr/>
        </p:nvPicPr>
        <p:blipFill rotWithShape="1">
          <a:blip r:embed="rId4">
            <a:alphaModFix/>
          </a:blip>
          <a:srcRect/>
          <a:stretch/>
        </p:blipFill>
        <p:spPr>
          <a:xfrm>
            <a:off x="37072" y="4995547"/>
            <a:ext cx="2557849" cy="1850095"/>
          </a:xfrm>
          <a:prstGeom prst="rect">
            <a:avLst/>
          </a:prstGeom>
          <a:noFill/>
          <a:ln>
            <a:noFill/>
          </a:ln>
        </p:spPr>
      </p:pic>
      <p:sp>
        <p:nvSpPr>
          <p:cNvPr id="83" name="Google Shape;83;p19"/>
          <p:cNvSpPr txBox="1">
            <a:spLocks noGrp="1"/>
          </p:cNvSpPr>
          <p:nvPr>
            <p:ph type="title"/>
          </p:nvPr>
        </p:nvSpPr>
        <p:spPr>
          <a:xfrm>
            <a:off x="2233848" y="2425620"/>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dk1"/>
              </a:buClr>
              <a:buSzPts val="2900"/>
              <a:buFont typeface="Arial"/>
              <a:buNone/>
              <a:defRPr sz="3867"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84" name="Google Shape;84;p19"/>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38173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green, white text">
  <p:cSld name="1_Title slide green, white text">
    <p:bg>
      <p:bgPr>
        <a:solidFill>
          <a:schemeClr val="lt2"/>
        </a:solidFill>
        <a:effectLst/>
      </p:bgPr>
    </p:bg>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2233848" y="2508941"/>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lt1"/>
              </a:buClr>
              <a:buSzPts val="2900"/>
              <a:buFont typeface="Arial"/>
              <a:buNone/>
              <a:defRPr sz="3867" b="0"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87" name="Google Shape;87;p20"/>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88" name="Google Shape;88;p20"/>
          <p:cNvPicPr preferRelativeResize="0"/>
          <p:nvPr/>
        </p:nvPicPr>
        <p:blipFill rotWithShape="1">
          <a:blip r:embed="rId2">
            <a:alphaModFix/>
          </a:blip>
          <a:srcRect/>
          <a:stretch/>
        </p:blipFill>
        <p:spPr>
          <a:xfrm>
            <a:off x="-14119" y="579645"/>
            <a:ext cx="12212051" cy="1119976"/>
          </a:xfrm>
          <a:prstGeom prst="rect">
            <a:avLst/>
          </a:prstGeom>
          <a:noFill/>
          <a:ln>
            <a:noFill/>
          </a:ln>
        </p:spPr>
      </p:pic>
      <p:pic>
        <p:nvPicPr>
          <p:cNvPr id="89" name="Google Shape;89;p20"/>
          <p:cNvPicPr preferRelativeResize="0"/>
          <p:nvPr/>
        </p:nvPicPr>
        <p:blipFill rotWithShape="1">
          <a:blip r:embed="rId3">
            <a:alphaModFix/>
          </a:blip>
          <a:srcRect/>
          <a:stretch/>
        </p:blipFill>
        <p:spPr>
          <a:xfrm>
            <a:off x="209892" y="312900"/>
            <a:ext cx="2971800" cy="457200"/>
          </a:xfrm>
          <a:prstGeom prst="rect">
            <a:avLst/>
          </a:prstGeom>
          <a:noFill/>
          <a:ln>
            <a:noFill/>
          </a:ln>
        </p:spPr>
      </p:pic>
      <p:pic>
        <p:nvPicPr>
          <p:cNvPr id="90" name="Google Shape;90;p20"/>
          <p:cNvPicPr preferRelativeResize="0"/>
          <p:nvPr/>
        </p:nvPicPr>
        <p:blipFill rotWithShape="1">
          <a:blip r:embed="rId4">
            <a:alphaModFix/>
          </a:blip>
          <a:srcRect/>
          <a:stretch/>
        </p:blipFill>
        <p:spPr>
          <a:xfrm>
            <a:off x="-14118" y="4854691"/>
            <a:ext cx="2769676" cy="2003309"/>
          </a:xfrm>
          <a:prstGeom prst="rect">
            <a:avLst/>
          </a:prstGeom>
          <a:noFill/>
          <a:ln>
            <a:noFill/>
          </a:ln>
        </p:spPr>
      </p:pic>
    </p:spTree>
    <p:extLst>
      <p:ext uri="{BB962C8B-B14F-4D97-AF65-F5344CB8AC3E}">
        <p14:creationId xmlns:p14="http://schemas.microsoft.com/office/powerpoint/2010/main" val="41498972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green black text">
  <p:cSld name="1_Title slide green black text">
    <p:bg>
      <p:bgPr>
        <a:solidFill>
          <a:schemeClr val="lt2"/>
        </a:solidFill>
        <a:effectLst/>
      </p:bgPr>
    </p:bg>
    <p:spTree>
      <p:nvGrpSpPr>
        <p:cNvPr id="1" name="Shape 91"/>
        <p:cNvGrpSpPr/>
        <p:nvPr/>
      </p:nvGrpSpPr>
      <p:grpSpPr>
        <a:xfrm>
          <a:off x="0" y="0"/>
          <a:ext cx="0" cy="0"/>
          <a:chOff x="0" y="0"/>
          <a:chExt cx="0" cy="0"/>
        </a:xfrm>
      </p:grpSpPr>
      <p:pic>
        <p:nvPicPr>
          <p:cNvPr id="92" name="Google Shape;92;p21"/>
          <p:cNvPicPr preferRelativeResize="0"/>
          <p:nvPr/>
        </p:nvPicPr>
        <p:blipFill rotWithShape="1">
          <a:blip r:embed="rId2">
            <a:alphaModFix/>
          </a:blip>
          <a:srcRect/>
          <a:stretch/>
        </p:blipFill>
        <p:spPr>
          <a:xfrm>
            <a:off x="209893" y="287033"/>
            <a:ext cx="2940812" cy="452433"/>
          </a:xfrm>
          <a:prstGeom prst="rect">
            <a:avLst/>
          </a:prstGeom>
          <a:noFill/>
          <a:ln>
            <a:noFill/>
          </a:ln>
        </p:spPr>
      </p:pic>
      <p:pic>
        <p:nvPicPr>
          <p:cNvPr id="93" name="Google Shape;93;p21"/>
          <p:cNvPicPr preferRelativeResize="0"/>
          <p:nvPr/>
        </p:nvPicPr>
        <p:blipFill rotWithShape="1">
          <a:blip r:embed="rId3">
            <a:alphaModFix/>
          </a:blip>
          <a:srcRect/>
          <a:stretch/>
        </p:blipFill>
        <p:spPr>
          <a:xfrm>
            <a:off x="0" y="574721"/>
            <a:ext cx="12192000" cy="1118137"/>
          </a:xfrm>
          <a:prstGeom prst="rect">
            <a:avLst/>
          </a:prstGeom>
          <a:noFill/>
          <a:ln>
            <a:noFill/>
          </a:ln>
        </p:spPr>
      </p:pic>
      <p:pic>
        <p:nvPicPr>
          <p:cNvPr id="94" name="Google Shape;94;p21"/>
          <p:cNvPicPr preferRelativeResize="0"/>
          <p:nvPr/>
        </p:nvPicPr>
        <p:blipFill rotWithShape="1">
          <a:blip r:embed="rId4">
            <a:alphaModFix/>
          </a:blip>
          <a:srcRect/>
          <a:stretch/>
        </p:blipFill>
        <p:spPr>
          <a:xfrm>
            <a:off x="37072" y="4995547"/>
            <a:ext cx="2557849" cy="1850095"/>
          </a:xfrm>
          <a:prstGeom prst="rect">
            <a:avLst/>
          </a:prstGeom>
          <a:noFill/>
          <a:ln>
            <a:noFill/>
          </a:ln>
        </p:spPr>
      </p:pic>
      <p:sp>
        <p:nvSpPr>
          <p:cNvPr id="95" name="Google Shape;95;p21"/>
          <p:cNvSpPr txBox="1">
            <a:spLocks noGrp="1"/>
          </p:cNvSpPr>
          <p:nvPr>
            <p:ph type="title"/>
          </p:nvPr>
        </p:nvSpPr>
        <p:spPr>
          <a:xfrm>
            <a:off x="2233848" y="2485791"/>
            <a:ext cx="8887393" cy="1325563"/>
          </a:xfrm>
          <a:prstGeom prst="rect">
            <a:avLst/>
          </a:prstGeom>
          <a:noFill/>
          <a:ln>
            <a:noFill/>
          </a:ln>
        </p:spPr>
        <p:txBody>
          <a:bodyPr spcFirstLastPara="1" wrap="square" lIns="0" tIns="0" rIns="0" bIns="34275" anchor="b" anchorCtr="0"/>
          <a:lstStyle>
            <a:lvl1pPr marR="0" lvl="0" algn="l" rtl="0">
              <a:lnSpc>
                <a:spcPct val="90000"/>
              </a:lnSpc>
              <a:spcBef>
                <a:spcPts val="0"/>
              </a:spcBef>
              <a:spcAft>
                <a:spcPts val="0"/>
              </a:spcAft>
              <a:buClr>
                <a:schemeClr val="dk1"/>
              </a:buClr>
              <a:buSzPts val="2900"/>
              <a:buFont typeface="Arial"/>
              <a:buNone/>
              <a:defRPr sz="3867"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96" name="Google Shape;96;p21"/>
          <p:cNvSpPr txBox="1">
            <a:spLocks noGrp="1"/>
          </p:cNvSpPr>
          <p:nvPr>
            <p:ph type="body" idx="1"/>
          </p:nvPr>
        </p:nvSpPr>
        <p:spPr>
          <a:xfrm>
            <a:off x="2233614" y="3937900"/>
            <a:ext cx="8888412" cy="684213"/>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9177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ubtitle and flexible conten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2081" y="185712"/>
            <a:ext cx="1780224" cy="1287638"/>
          </a:xfrm>
          <a:prstGeom prst="rect">
            <a:avLst/>
          </a:prstGeom>
        </p:spPr>
      </p:pic>
      <p:sp>
        <p:nvSpPr>
          <p:cNvPr id="11" name="Title 10"/>
          <p:cNvSpPr>
            <a:spLocks noGrp="1"/>
          </p:cNvSpPr>
          <p:nvPr>
            <p:ph type="title"/>
          </p:nvPr>
        </p:nvSpPr>
        <p:spPr>
          <a:xfrm>
            <a:off x="821291" y="478776"/>
            <a:ext cx="9441958" cy="411854"/>
          </a:xfrm>
          <a:prstGeom prst="rect">
            <a:avLst/>
          </a:prstGeom>
          <a:effectLst/>
        </p:spPr>
        <p:txBody>
          <a:bodyPr lIns="0" tIns="0" rIns="0" bIns="0"/>
          <a:lstStyle>
            <a:lvl1pPr>
              <a:defRPr sz="3000" b="0">
                <a:solidFill>
                  <a:schemeClr val="tx1">
                    <a:lumMod val="75000"/>
                    <a:lumOff val="25000"/>
                  </a:schemeClr>
                </a:solidFill>
                <a:effectLst/>
                <a:latin typeface="+mj-lt"/>
              </a:defRPr>
            </a:lvl1pPr>
          </a:lstStyle>
          <a:p>
            <a:r>
              <a:rPr lang="en-US"/>
              <a:t>Click to edit Master title style</a:t>
            </a:r>
          </a:p>
        </p:txBody>
      </p:sp>
      <p:pic>
        <p:nvPicPr>
          <p:cNvPr id="8" name="Picture 7"/>
          <p:cNvPicPr>
            <a:picLocks noChangeAspect="1"/>
          </p:cNvPicPr>
          <p:nvPr userDrawn="1"/>
        </p:nvPicPr>
        <p:blipFill>
          <a:blip r:embed="rId3" cstate="print"/>
          <a:stretch>
            <a:fillRect/>
          </a:stretch>
        </p:blipFill>
        <p:spPr>
          <a:xfrm>
            <a:off x="752856" y="2324849"/>
            <a:ext cx="2149348" cy="1289609"/>
          </a:xfrm>
          <a:prstGeom prst="rect">
            <a:avLst/>
          </a:prstGeom>
        </p:spPr>
      </p:pic>
      <p:sp>
        <p:nvSpPr>
          <p:cNvPr id="14" name="Text Placeholder 13"/>
          <p:cNvSpPr>
            <a:spLocks noGrp="1"/>
          </p:cNvSpPr>
          <p:nvPr>
            <p:ph type="body" sz="quarter" idx="10" hasCustomPrompt="1"/>
          </p:nvPr>
        </p:nvSpPr>
        <p:spPr>
          <a:xfrm>
            <a:off x="821291" y="997306"/>
            <a:ext cx="9363209" cy="736220"/>
          </a:xfrm>
          <a:prstGeom prst="rect">
            <a:avLst/>
          </a:prstGeom>
        </p:spPr>
        <p:txBody>
          <a:bodyPr lIns="0" tIns="0" rIns="0" bIns="0"/>
          <a:lstStyle>
            <a:lvl1pPr marL="0" indent="0">
              <a:buFontTx/>
              <a:buNone/>
              <a:defRPr sz="2200">
                <a:solidFill>
                  <a:schemeClr val="tx2">
                    <a:lumMod val="75000"/>
                  </a:schemeClr>
                </a:solidFill>
              </a:defRPr>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GB"/>
              <a:t>Click to add a subheading</a:t>
            </a:r>
          </a:p>
        </p:txBody>
      </p:sp>
      <p:sp>
        <p:nvSpPr>
          <p:cNvPr id="17" name="Content Placeholder 16"/>
          <p:cNvSpPr>
            <a:spLocks noGrp="1"/>
          </p:cNvSpPr>
          <p:nvPr>
            <p:ph sz="quarter" idx="11" hasCustomPrompt="1"/>
          </p:nvPr>
        </p:nvSpPr>
        <p:spPr>
          <a:xfrm>
            <a:off x="821292" y="2199190"/>
            <a:ext cx="9441958" cy="404193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Content-various</a:t>
            </a:r>
            <a:endParaRPr lang="en-US"/>
          </a:p>
        </p:txBody>
      </p:sp>
    </p:spTree>
    <p:extLst>
      <p:ext uri="{BB962C8B-B14F-4D97-AF65-F5344CB8AC3E}">
        <p14:creationId xmlns:p14="http://schemas.microsoft.com/office/powerpoint/2010/main" val="4886639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Heading, blank (white)">
  <p:cSld name="1_Heading, blank (white)">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833882" y="483587"/>
            <a:ext cx="9111092"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99" name="Google Shape;99;p22"/>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37906494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Heading, blank (grey)">
  <p:cSld name="1_Heading, blank (grey)">
    <p:bg>
      <p:bgPr>
        <a:solidFill>
          <a:srgbClr val="82776A">
            <a:alpha val="49803"/>
          </a:srgbClr>
        </a:solidFill>
        <a:effectLst/>
      </p:bgPr>
    </p:bg>
    <p:spTree>
      <p:nvGrpSpPr>
        <p:cNvPr id="1" name="Shape 100"/>
        <p:cNvGrpSpPr/>
        <p:nvPr/>
      </p:nvGrpSpPr>
      <p:grpSpPr>
        <a:xfrm>
          <a:off x="0" y="0"/>
          <a:ext cx="0" cy="0"/>
          <a:chOff x="0" y="0"/>
          <a:chExt cx="0" cy="0"/>
        </a:xfrm>
      </p:grpSpPr>
      <p:pic>
        <p:nvPicPr>
          <p:cNvPr id="101" name="Google Shape;101;p23"/>
          <p:cNvPicPr preferRelativeResize="0"/>
          <p:nvPr/>
        </p:nvPicPr>
        <p:blipFill rotWithShape="1">
          <a:blip r:embed="rId2">
            <a:alphaModFix/>
          </a:blip>
          <a:srcRect/>
          <a:stretch/>
        </p:blipFill>
        <p:spPr>
          <a:xfrm>
            <a:off x="10362082" y="182281"/>
            <a:ext cx="1800385" cy="1302219"/>
          </a:xfrm>
          <a:prstGeom prst="rect">
            <a:avLst/>
          </a:prstGeom>
          <a:noFill/>
          <a:ln>
            <a:noFill/>
          </a:ln>
        </p:spPr>
      </p:pic>
      <p:sp>
        <p:nvSpPr>
          <p:cNvPr id="102" name="Google Shape;102;p23"/>
          <p:cNvSpPr txBox="1">
            <a:spLocks noGrp="1"/>
          </p:cNvSpPr>
          <p:nvPr>
            <p:ph type="title"/>
          </p:nvPr>
        </p:nvSpPr>
        <p:spPr>
          <a:xfrm>
            <a:off x="833882" y="483587"/>
            <a:ext cx="9111092"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1418517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Heading, bulleted list">
  <p:cSld name="3_Heading, bulleted list">
    <p:spTree>
      <p:nvGrpSpPr>
        <p:cNvPr id="1" name="Shape 103"/>
        <p:cNvGrpSpPr/>
        <p:nvPr/>
      </p:nvGrpSpPr>
      <p:grpSpPr>
        <a:xfrm>
          <a:off x="0" y="0"/>
          <a:ext cx="0" cy="0"/>
          <a:chOff x="0" y="0"/>
          <a:chExt cx="0" cy="0"/>
        </a:xfrm>
      </p:grpSpPr>
      <p:sp>
        <p:nvSpPr>
          <p:cNvPr id="104" name="Google Shape;104;p24"/>
          <p:cNvSpPr txBox="1">
            <a:spLocks noGrp="1"/>
          </p:cNvSpPr>
          <p:nvPr>
            <p:ph type="body" idx="1"/>
          </p:nvPr>
        </p:nvSpPr>
        <p:spPr>
          <a:xfrm>
            <a:off x="2069750" y="1502650"/>
            <a:ext cx="9276077" cy="3966391"/>
          </a:xfrm>
          <a:prstGeom prst="rect">
            <a:avLst/>
          </a:prstGeom>
          <a:noFill/>
          <a:ln>
            <a:noFill/>
          </a:ln>
        </p:spPr>
        <p:txBody>
          <a:bodyPr spcFirstLastPara="1" wrap="square" lIns="0" tIns="0" rIns="0" bIns="0" anchor="t" anchorCtr="0"/>
          <a:lstStyle>
            <a:lvl1pPr marL="609585" marR="0" lvl="0" indent="-482588" algn="l" rtl="0">
              <a:lnSpc>
                <a:spcPct val="100000"/>
              </a:lnSpc>
              <a:spcBef>
                <a:spcPts val="1867"/>
              </a:spcBef>
              <a:spcAft>
                <a:spcPts val="0"/>
              </a:spcAft>
              <a:buClr>
                <a:schemeClr val="accent3"/>
              </a:buClr>
              <a:buSzPts val="2100"/>
              <a:buFont typeface="Noto Sans Symbols"/>
              <a:buChar char="▪"/>
              <a:defRPr sz="2800" b="0" i="0" u="none" strike="noStrike" cap="none">
                <a:solidFill>
                  <a:srgbClr val="564F46"/>
                </a:solidFill>
                <a:latin typeface="Arial"/>
                <a:ea typeface="Arial"/>
                <a:cs typeface="Arial"/>
                <a:sym typeface="Arial"/>
              </a:defRPr>
            </a:lvl1pPr>
            <a:lvl2pPr marL="1219170" marR="0" lvl="1" indent="-457189" algn="l" rtl="0">
              <a:lnSpc>
                <a:spcPct val="90000"/>
              </a:lnSpc>
              <a:spcBef>
                <a:spcPts val="1067"/>
              </a:spcBef>
              <a:spcAft>
                <a:spcPts val="0"/>
              </a:spcAft>
              <a:buClr>
                <a:srgbClr val="0097A9"/>
              </a:buClr>
              <a:buSzPts val="1800"/>
              <a:buFont typeface="Arial"/>
              <a:buChar char="̶"/>
              <a:defRPr sz="2400" b="0" i="0" u="none" strike="noStrike" cap="none">
                <a:solidFill>
                  <a:srgbClr val="564F46"/>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05" name="Google Shape;105;p24"/>
          <p:cNvSpPr txBox="1">
            <a:spLocks noGrp="1"/>
          </p:cNvSpPr>
          <p:nvPr>
            <p:ph type="title"/>
          </p:nvPr>
        </p:nvSpPr>
        <p:spPr>
          <a:xfrm>
            <a:off x="838200" y="492451"/>
            <a:ext cx="10515600" cy="796409"/>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accent3"/>
              </a:buClr>
              <a:buSzPts val="2300"/>
              <a:buFont typeface="Arial"/>
              <a:buNone/>
              <a:defRPr sz="3067" b="0" i="0" u="none" strike="noStrike" cap="none">
                <a:solidFill>
                  <a:schemeClr val="accent3"/>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06" name="Google Shape;106;p24"/>
          <p:cNvPicPr preferRelativeResize="0"/>
          <p:nvPr/>
        </p:nvPicPr>
        <p:blipFill rotWithShape="1">
          <a:blip r:embed="rId2">
            <a:alphaModFix/>
          </a:blip>
          <a:srcRect/>
          <a:stretch/>
        </p:blipFill>
        <p:spPr>
          <a:xfrm>
            <a:off x="73993" y="5480911"/>
            <a:ext cx="1780224" cy="1287637"/>
          </a:xfrm>
          <a:prstGeom prst="rect">
            <a:avLst/>
          </a:prstGeom>
          <a:noFill/>
          <a:ln>
            <a:noFill/>
          </a:ln>
        </p:spPr>
      </p:pic>
    </p:spTree>
    <p:extLst>
      <p:ext uri="{BB962C8B-B14F-4D97-AF65-F5344CB8AC3E}">
        <p14:creationId xmlns:p14="http://schemas.microsoft.com/office/powerpoint/2010/main" val="12989935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Heading, subheading, flexible content">
  <p:cSld name="1_Heading, subheading, flexible content">
    <p:bg>
      <p:bgPr>
        <a:solidFill>
          <a:schemeClr val="lt1"/>
        </a:solidFill>
        <a:effectLst/>
      </p:bgPr>
    </p:bg>
    <p:spTree>
      <p:nvGrpSpPr>
        <p:cNvPr id="1" name="Shape 107"/>
        <p:cNvGrpSpPr/>
        <p:nvPr/>
      </p:nvGrpSpPr>
      <p:grpSpPr>
        <a:xfrm>
          <a:off x="0" y="0"/>
          <a:ext cx="0" cy="0"/>
          <a:chOff x="0" y="0"/>
          <a:chExt cx="0" cy="0"/>
        </a:xfrm>
      </p:grpSpPr>
      <p:sp>
        <p:nvSpPr>
          <p:cNvPr id="108" name="Google Shape;108;p25"/>
          <p:cNvSpPr txBox="1">
            <a:spLocks noGrp="1"/>
          </p:cNvSpPr>
          <p:nvPr>
            <p:ph type="title"/>
          </p:nvPr>
        </p:nvSpPr>
        <p:spPr>
          <a:xfrm>
            <a:off x="821291" y="478776"/>
            <a:ext cx="9441957" cy="411853"/>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09" name="Google Shape;109;p25"/>
          <p:cNvSpPr txBox="1">
            <a:spLocks noGrp="1"/>
          </p:cNvSpPr>
          <p:nvPr>
            <p:ph type="body" idx="1"/>
          </p:nvPr>
        </p:nvSpPr>
        <p:spPr>
          <a:xfrm>
            <a:off x="821292" y="997306"/>
            <a:ext cx="9363209" cy="736220"/>
          </a:xfrm>
          <a:prstGeom prst="rect">
            <a:avLst/>
          </a:prstGeom>
          <a:noFill/>
          <a:ln>
            <a:noFill/>
          </a:ln>
        </p:spPr>
        <p:txBody>
          <a:bodyPr spcFirstLastPara="1" wrap="square" lIns="0" tIns="0" rIns="0" bIns="0" anchor="t" anchorCtr="0"/>
          <a:lstStyle>
            <a:lvl1pPr marL="609585" marR="0" lvl="0" indent="-304792" algn="l" rtl="0">
              <a:lnSpc>
                <a:spcPct val="90000"/>
              </a:lnSpc>
              <a:spcBef>
                <a:spcPts val="1067"/>
              </a:spcBef>
              <a:spcAft>
                <a:spcPts val="0"/>
              </a:spcAft>
              <a:buClr>
                <a:srgbClr val="817669"/>
              </a:buClr>
              <a:buSzPts val="1700"/>
              <a:buFont typeface="Arial"/>
              <a:buNone/>
              <a:defRPr sz="2267" b="0" i="0" u="none" strike="noStrike" cap="none">
                <a:solidFill>
                  <a:srgbClr val="817669"/>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10" name="Google Shape;110;p25"/>
          <p:cNvSpPr txBox="1">
            <a:spLocks noGrp="1"/>
          </p:cNvSpPr>
          <p:nvPr>
            <p:ph type="body" idx="2"/>
          </p:nvPr>
        </p:nvSpPr>
        <p:spPr>
          <a:xfrm>
            <a:off x="821292" y="2199191"/>
            <a:ext cx="9441957" cy="4041935"/>
          </a:xfrm>
          <a:prstGeom prst="rect">
            <a:avLst/>
          </a:prstGeom>
          <a:noFill/>
          <a:ln>
            <a:noFill/>
          </a:ln>
        </p:spPr>
        <p:txBody>
          <a:bodyPr spcFirstLastPara="1" wrap="square" lIns="68575" tIns="34275" rIns="68575" bIns="34275" anchor="t" anchorCtr="0"/>
          <a:lstStyle>
            <a:lvl1pPr marL="609585" marR="0" lvl="0" indent="-304792"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11" name="Google Shape;111;p25"/>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1972157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Heading, wide chart">
  <p:cSld name="1_Heading, wide chart">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833882" y="483587"/>
            <a:ext cx="9111092" cy="89205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14" name="Google Shape;114;p26"/>
          <p:cNvSpPr>
            <a:spLocks noGrp="1"/>
          </p:cNvSpPr>
          <p:nvPr>
            <p:ph type="chart" idx="2"/>
          </p:nvPr>
        </p:nvSpPr>
        <p:spPr>
          <a:xfrm>
            <a:off x="833882" y="1433513"/>
            <a:ext cx="10867583" cy="4892675"/>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pic>
        <p:nvPicPr>
          <p:cNvPr id="115" name="Google Shape;115;p26"/>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3072313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tandalone quote">
  <p:cSld name="1_Standalone quote">
    <p:bg>
      <p:bgPr>
        <a:solidFill>
          <a:schemeClr val="lt1"/>
        </a:solidFill>
        <a:effectLst/>
      </p:bgPr>
    </p:bg>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2171701" y="1961528"/>
            <a:ext cx="8238516" cy="3463088"/>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F3F3F"/>
              </a:buClr>
              <a:buSzPts val="2300"/>
              <a:buFont typeface="Arial"/>
              <a:buNone/>
              <a:defRPr sz="3067" b="0" i="0" u="none" strike="noStrike" cap="none">
                <a:solidFill>
                  <a:srgbClr val="3F3F3F"/>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18" name="Google Shape;118;p27"/>
          <p:cNvPicPr preferRelativeResize="0"/>
          <p:nvPr/>
        </p:nvPicPr>
        <p:blipFill rotWithShape="1">
          <a:blip r:embed="rId2">
            <a:alphaModFix/>
          </a:blip>
          <a:srcRect/>
          <a:stretch/>
        </p:blipFill>
        <p:spPr>
          <a:xfrm>
            <a:off x="73993" y="5480911"/>
            <a:ext cx="1780224" cy="1287637"/>
          </a:xfrm>
          <a:prstGeom prst="rect">
            <a:avLst/>
          </a:prstGeom>
          <a:noFill/>
          <a:ln>
            <a:noFill/>
          </a:ln>
        </p:spPr>
      </p:pic>
    </p:spTree>
    <p:extLst>
      <p:ext uri="{BB962C8B-B14F-4D97-AF65-F5344CB8AC3E}">
        <p14:creationId xmlns:p14="http://schemas.microsoft.com/office/powerpoint/2010/main" val="12379116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Image section title, white, high">
  <p:cSld name="Image section title, white, high">
    <p:bg>
      <p:bgPr>
        <a:solidFill>
          <a:srgbClr val="D8D8D8"/>
        </a:solidFill>
        <a:effectLst/>
      </p:bgPr>
    </p:bg>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833882" y="747653"/>
            <a:ext cx="10434575" cy="1325563"/>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33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21" name="Google Shape;121;p28"/>
          <p:cNvPicPr preferRelativeResize="0"/>
          <p:nvPr userDrawn="1"/>
        </p:nvPicPr>
        <p:blipFill rotWithShape="1">
          <a:blip r:embed="rId2">
            <a:alphaModFix/>
          </a:blip>
          <a:srcRect/>
          <a:stretch/>
        </p:blipFill>
        <p:spPr>
          <a:xfrm>
            <a:off x="399111" y="4848538"/>
            <a:ext cx="2682165" cy="1940012"/>
          </a:xfrm>
          <a:prstGeom prst="rect">
            <a:avLst/>
          </a:prstGeom>
          <a:noFill/>
          <a:ln>
            <a:noFill/>
          </a:ln>
        </p:spPr>
      </p:pic>
    </p:spTree>
    <p:extLst>
      <p:ext uri="{BB962C8B-B14F-4D97-AF65-F5344CB8AC3E}">
        <p14:creationId xmlns:p14="http://schemas.microsoft.com/office/powerpoint/2010/main" val="1125409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Image section title, white, low">
  <p:cSld name="1_Image section title, white, low">
    <p:bg>
      <p:bgPr>
        <a:solidFill>
          <a:srgbClr val="D8D8D8"/>
        </a:solidFill>
        <a:effectLst/>
      </p:bgPr>
    </p:bg>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833881" y="3102015"/>
            <a:ext cx="10434575" cy="1815973"/>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33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24" name="Google Shape;124;p29"/>
          <p:cNvPicPr preferRelativeResize="0"/>
          <p:nvPr/>
        </p:nvPicPr>
        <p:blipFill rotWithShape="1">
          <a:blip r:embed="rId2">
            <a:alphaModFix/>
          </a:blip>
          <a:srcRect/>
          <a:stretch/>
        </p:blipFill>
        <p:spPr>
          <a:xfrm>
            <a:off x="433833" y="4917989"/>
            <a:ext cx="2682165" cy="1940012"/>
          </a:xfrm>
          <a:prstGeom prst="rect">
            <a:avLst/>
          </a:prstGeom>
          <a:noFill/>
          <a:ln>
            <a:noFill/>
          </a:ln>
        </p:spPr>
      </p:pic>
    </p:spTree>
    <p:extLst>
      <p:ext uri="{BB962C8B-B14F-4D97-AF65-F5344CB8AC3E}">
        <p14:creationId xmlns:p14="http://schemas.microsoft.com/office/powerpoint/2010/main" val="35096850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mage section title, black, low">
  <p:cSld name="1_Image section title, black, low">
    <p:bg>
      <p:bgPr>
        <a:solidFill>
          <a:schemeClr val="lt1"/>
        </a:solidFill>
        <a:effectLst/>
      </p:bgPr>
    </p:bg>
    <p:spTree>
      <p:nvGrpSpPr>
        <p:cNvPr id="1" name="Shape 128"/>
        <p:cNvGrpSpPr/>
        <p:nvPr/>
      </p:nvGrpSpPr>
      <p:grpSpPr>
        <a:xfrm>
          <a:off x="0" y="0"/>
          <a:ext cx="0" cy="0"/>
          <a:chOff x="0" y="0"/>
          <a:chExt cx="0" cy="0"/>
        </a:xfrm>
      </p:grpSpPr>
      <p:pic>
        <p:nvPicPr>
          <p:cNvPr id="129" name="Google Shape;129;p31"/>
          <p:cNvPicPr preferRelativeResize="0"/>
          <p:nvPr/>
        </p:nvPicPr>
        <p:blipFill rotWithShape="1">
          <a:blip r:embed="rId2">
            <a:alphaModFix/>
          </a:blip>
          <a:srcRect/>
          <a:stretch/>
        </p:blipFill>
        <p:spPr>
          <a:xfrm>
            <a:off x="422262" y="4917989"/>
            <a:ext cx="2682165" cy="1940012"/>
          </a:xfrm>
          <a:prstGeom prst="rect">
            <a:avLst/>
          </a:prstGeom>
          <a:noFill/>
          <a:ln>
            <a:noFill/>
          </a:ln>
        </p:spPr>
      </p:pic>
      <p:sp>
        <p:nvSpPr>
          <p:cNvPr id="130" name="Google Shape;130;p31"/>
          <p:cNvSpPr txBox="1">
            <a:spLocks noGrp="1"/>
          </p:cNvSpPr>
          <p:nvPr>
            <p:ph type="title"/>
          </p:nvPr>
        </p:nvSpPr>
        <p:spPr>
          <a:xfrm>
            <a:off x="833881" y="3240911"/>
            <a:ext cx="10434575" cy="1677077"/>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33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145267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lain section title, white">
  <p:cSld name="1_Plain section title, white">
    <p:spTree>
      <p:nvGrpSpPr>
        <p:cNvPr id="1" name="Shape 131"/>
        <p:cNvGrpSpPr/>
        <p:nvPr/>
      </p:nvGrpSpPr>
      <p:grpSpPr>
        <a:xfrm>
          <a:off x="0" y="0"/>
          <a:ext cx="0" cy="0"/>
          <a:chOff x="0" y="0"/>
          <a:chExt cx="0" cy="0"/>
        </a:xfrm>
      </p:grpSpPr>
      <p:sp>
        <p:nvSpPr>
          <p:cNvPr id="132" name="Google Shape;132;p32"/>
          <p:cNvSpPr txBox="1">
            <a:spLocks noGrp="1"/>
          </p:cNvSpPr>
          <p:nvPr>
            <p:ph type="ctrTitle"/>
          </p:nvPr>
        </p:nvSpPr>
        <p:spPr>
          <a:xfrm>
            <a:off x="1524000" y="1473351"/>
            <a:ext cx="9144000" cy="4107559"/>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pic>
        <p:nvPicPr>
          <p:cNvPr id="133" name="Google Shape;133;p32"/>
          <p:cNvPicPr preferRelativeResize="0"/>
          <p:nvPr/>
        </p:nvPicPr>
        <p:blipFill rotWithShape="1">
          <a:blip r:embed="rId2">
            <a:alphaModFix/>
          </a:blip>
          <a:srcRect/>
          <a:stretch/>
        </p:blipFill>
        <p:spPr>
          <a:xfrm>
            <a:off x="10362081" y="185712"/>
            <a:ext cx="1780224" cy="1287637"/>
          </a:xfrm>
          <a:prstGeom prst="rect">
            <a:avLst/>
          </a:prstGeom>
          <a:noFill/>
          <a:ln>
            <a:noFill/>
          </a:ln>
        </p:spPr>
      </p:pic>
    </p:spTree>
    <p:extLst>
      <p:ext uri="{BB962C8B-B14F-4D97-AF65-F5344CB8AC3E}">
        <p14:creationId xmlns:p14="http://schemas.microsoft.com/office/powerpoint/2010/main" val="9801231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77.xml"/><Relationship Id="rId18" Type="http://schemas.openxmlformats.org/officeDocument/2006/relationships/slideLayout" Target="../slideLayouts/slideLayout382.xml"/><Relationship Id="rId26" Type="http://schemas.openxmlformats.org/officeDocument/2006/relationships/slideLayout" Target="../slideLayouts/slideLayout390.xml"/><Relationship Id="rId39" Type="http://schemas.openxmlformats.org/officeDocument/2006/relationships/slideLayout" Target="../slideLayouts/slideLayout403.xml"/><Relationship Id="rId21" Type="http://schemas.openxmlformats.org/officeDocument/2006/relationships/slideLayout" Target="../slideLayouts/slideLayout385.xml"/><Relationship Id="rId34" Type="http://schemas.openxmlformats.org/officeDocument/2006/relationships/slideLayout" Target="../slideLayouts/slideLayout398.xml"/><Relationship Id="rId42" Type="http://schemas.openxmlformats.org/officeDocument/2006/relationships/theme" Target="../theme/theme10.xml"/><Relationship Id="rId7" Type="http://schemas.openxmlformats.org/officeDocument/2006/relationships/slideLayout" Target="../slideLayouts/slideLayout371.xml"/><Relationship Id="rId2" Type="http://schemas.openxmlformats.org/officeDocument/2006/relationships/slideLayout" Target="../slideLayouts/slideLayout366.xml"/><Relationship Id="rId16" Type="http://schemas.openxmlformats.org/officeDocument/2006/relationships/slideLayout" Target="../slideLayouts/slideLayout380.xml"/><Relationship Id="rId20" Type="http://schemas.openxmlformats.org/officeDocument/2006/relationships/slideLayout" Target="../slideLayouts/slideLayout384.xml"/><Relationship Id="rId29" Type="http://schemas.openxmlformats.org/officeDocument/2006/relationships/slideLayout" Target="../slideLayouts/slideLayout393.xml"/><Relationship Id="rId41" Type="http://schemas.openxmlformats.org/officeDocument/2006/relationships/slideLayout" Target="../slideLayouts/slideLayout405.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24" Type="http://schemas.openxmlformats.org/officeDocument/2006/relationships/slideLayout" Target="../slideLayouts/slideLayout388.xml"/><Relationship Id="rId32" Type="http://schemas.openxmlformats.org/officeDocument/2006/relationships/slideLayout" Target="../slideLayouts/slideLayout396.xml"/><Relationship Id="rId37" Type="http://schemas.openxmlformats.org/officeDocument/2006/relationships/slideLayout" Target="../slideLayouts/slideLayout401.xml"/><Relationship Id="rId40" Type="http://schemas.openxmlformats.org/officeDocument/2006/relationships/slideLayout" Target="../slideLayouts/slideLayout404.xml"/><Relationship Id="rId5" Type="http://schemas.openxmlformats.org/officeDocument/2006/relationships/slideLayout" Target="../slideLayouts/slideLayout369.xml"/><Relationship Id="rId15" Type="http://schemas.openxmlformats.org/officeDocument/2006/relationships/slideLayout" Target="../slideLayouts/slideLayout379.xml"/><Relationship Id="rId23" Type="http://schemas.openxmlformats.org/officeDocument/2006/relationships/slideLayout" Target="../slideLayouts/slideLayout387.xml"/><Relationship Id="rId28" Type="http://schemas.openxmlformats.org/officeDocument/2006/relationships/slideLayout" Target="../slideLayouts/slideLayout392.xml"/><Relationship Id="rId36" Type="http://schemas.openxmlformats.org/officeDocument/2006/relationships/slideLayout" Target="../slideLayouts/slideLayout400.xml"/><Relationship Id="rId10" Type="http://schemas.openxmlformats.org/officeDocument/2006/relationships/slideLayout" Target="../slideLayouts/slideLayout374.xml"/><Relationship Id="rId19" Type="http://schemas.openxmlformats.org/officeDocument/2006/relationships/slideLayout" Target="../slideLayouts/slideLayout383.xml"/><Relationship Id="rId31" Type="http://schemas.openxmlformats.org/officeDocument/2006/relationships/slideLayout" Target="../slideLayouts/slideLayout395.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 Id="rId22" Type="http://schemas.openxmlformats.org/officeDocument/2006/relationships/slideLayout" Target="../slideLayouts/slideLayout386.xml"/><Relationship Id="rId27" Type="http://schemas.openxmlformats.org/officeDocument/2006/relationships/slideLayout" Target="../slideLayouts/slideLayout391.xml"/><Relationship Id="rId30" Type="http://schemas.openxmlformats.org/officeDocument/2006/relationships/slideLayout" Target="../slideLayouts/slideLayout394.xml"/><Relationship Id="rId35" Type="http://schemas.openxmlformats.org/officeDocument/2006/relationships/slideLayout" Target="../slideLayouts/slideLayout399.xml"/><Relationship Id="rId8" Type="http://schemas.openxmlformats.org/officeDocument/2006/relationships/slideLayout" Target="../slideLayouts/slideLayout372.xml"/><Relationship Id="rId3" Type="http://schemas.openxmlformats.org/officeDocument/2006/relationships/slideLayout" Target="../slideLayouts/slideLayout367.xml"/><Relationship Id="rId12" Type="http://schemas.openxmlformats.org/officeDocument/2006/relationships/slideLayout" Target="../slideLayouts/slideLayout376.xml"/><Relationship Id="rId17" Type="http://schemas.openxmlformats.org/officeDocument/2006/relationships/slideLayout" Target="../slideLayouts/slideLayout381.xml"/><Relationship Id="rId25" Type="http://schemas.openxmlformats.org/officeDocument/2006/relationships/slideLayout" Target="../slideLayouts/slideLayout389.xml"/><Relationship Id="rId33" Type="http://schemas.openxmlformats.org/officeDocument/2006/relationships/slideLayout" Target="../slideLayouts/slideLayout397.xml"/><Relationship Id="rId38" Type="http://schemas.openxmlformats.org/officeDocument/2006/relationships/slideLayout" Target="../slideLayouts/slideLayout40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 Type="http://schemas.openxmlformats.org/officeDocument/2006/relationships/slideLayout" Target="../slideLayouts/slideLayout60.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theme" Target="../theme/theme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slideLayout" Target="../slideLayouts/slideLayout179.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66" Type="http://schemas.openxmlformats.org/officeDocument/2006/relationships/slideLayout" Target="../slideLayouts/slideLayout177.xml"/><Relationship Id="rId5" Type="http://schemas.openxmlformats.org/officeDocument/2006/relationships/slideLayout" Target="../slideLayouts/slideLayout116.xml"/><Relationship Id="rId61" Type="http://schemas.openxmlformats.org/officeDocument/2006/relationships/slideLayout" Target="../slideLayouts/slideLayout172.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56" Type="http://schemas.openxmlformats.org/officeDocument/2006/relationships/slideLayout" Target="../slideLayouts/slideLayout167.xml"/><Relationship Id="rId64" Type="http://schemas.openxmlformats.org/officeDocument/2006/relationships/slideLayout" Target="../slideLayouts/slideLayout175.xml"/><Relationship Id="rId69" Type="http://schemas.openxmlformats.org/officeDocument/2006/relationships/slideLayout" Target="../slideLayouts/slideLayout180.xml"/><Relationship Id="rId8" Type="http://schemas.openxmlformats.org/officeDocument/2006/relationships/slideLayout" Target="../slideLayouts/slideLayout119.xml"/><Relationship Id="rId51" Type="http://schemas.openxmlformats.org/officeDocument/2006/relationships/slideLayout" Target="../slideLayouts/slideLayout162.xml"/><Relationship Id="rId72" Type="http://schemas.openxmlformats.org/officeDocument/2006/relationships/slideLayout" Target="../slideLayouts/slideLayout183.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59" Type="http://schemas.openxmlformats.org/officeDocument/2006/relationships/slideLayout" Target="../slideLayouts/slideLayout170.xml"/><Relationship Id="rId67" Type="http://schemas.openxmlformats.org/officeDocument/2006/relationships/slideLayout" Target="../slideLayouts/slideLayout178.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70" Type="http://schemas.openxmlformats.org/officeDocument/2006/relationships/slideLayout" Target="../slideLayouts/slideLayout18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73" Type="http://schemas.openxmlformats.org/officeDocument/2006/relationships/theme" Target="../theme/theme3.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 Type="http://schemas.openxmlformats.org/officeDocument/2006/relationships/slideLayout" Target="../slideLayouts/slideLayout118.xml"/><Relationship Id="rId71" Type="http://schemas.openxmlformats.org/officeDocument/2006/relationships/slideLayout" Target="../slideLayouts/slideLayout1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heme" Target="../theme/theme5.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theme" Target="../theme/theme6.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7.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9" Type="http://schemas.openxmlformats.org/officeDocument/2006/relationships/slideLayout" Target="../slideLayouts/slideLayout301.xml"/><Relationship Id="rId21" Type="http://schemas.openxmlformats.org/officeDocument/2006/relationships/slideLayout" Target="../slideLayouts/slideLayout283.xml"/><Relationship Id="rId34" Type="http://schemas.openxmlformats.org/officeDocument/2006/relationships/slideLayout" Target="../slideLayouts/slideLayout296.xml"/><Relationship Id="rId42" Type="http://schemas.openxmlformats.org/officeDocument/2006/relationships/slideLayout" Target="../slideLayouts/slideLayout304.xml"/><Relationship Id="rId47" Type="http://schemas.openxmlformats.org/officeDocument/2006/relationships/slideLayout" Target="../slideLayouts/slideLayout309.xml"/><Relationship Id="rId50" Type="http://schemas.openxmlformats.org/officeDocument/2006/relationships/slideLayout" Target="../slideLayouts/slideLayout312.xml"/><Relationship Id="rId7" Type="http://schemas.openxmlformats.org/officeDocument/2006/relationships/slideLayout" Target="../slideLayouts/slideLayout269.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9" Type="http://schemas.openxmlformats.org/officeDocument/2006/relationships/slideLayout" Target="../slideLayouts/slideLayout291.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32" Type="http://schemas.openxmlformats.org/officeDocument/2006/relationships/slideLayout" Target="../slideLayouts/slideLayout294.xml"/><Relationship Id="rId37" Type="http://schemas.openxmlformats.org/officeDocument/2006/relationships/slideLayout" Target="../slideLayouts/slideLayout299.xml"/><Relationship Id="rId40" Type="http://schemas.openxmlformats.org/officeDocument/2006/relationships/slideLayout" Target="../slideLayouts/slideLayout302.xml"/><Relationship Id="rId45" Type="http://schemas.openxmlformats.org/officeDocument/2006/relationships/slideLayout" Target="../slideLayouts/slideLayout307.xml"/><Relationship Id="rId53" Type="http://schemas.openxmlformats.org/officeDocument/2006/relationships/slideLayout" Target="../slideLayouts/slideLayout315.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31" Type="http://schemas.openxmlformats.org/officeDocument/2006/relationships/slideLayout" Target="../slideLayouts/slideLayout293.xml"/><Relationship Id="rId44" Type="http://schemas.openxmlformats.org/officeDocument/2006/relationships/slideLayout" Target="../slideLayouts/slideLayout306.xml"/><Relationship Id="rId52" Type="http://schemas.openxmlformats.org/officeDocument/2006/relationships/slideLayout" Target="../slideLayouts/slideLayout314.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30" Type="http://schemas.openxmlformats.org/officeDocument/2006/relationships/slideLayout" Target="../slideLayouts/slideLayout292.xml"/><Relationship Id="rId35" Type="http://schemas.openxmlformats.org/officeDocument/2006/relationships/slideLayout" Target="../slideLayouts/slideLayout297.xml"/><Relationship Id="rId43" Type="http://schemas.openxmlformats.org/officeDocument/2006/relationships/slideLayout" Target="../slideLayouts/slideLayout305.xml"/><Relationship Id="rId48" Type="http://schemas.openxmlformats.org/officeDocument/2006/relationships/slideLayout" Target="../slideLayouts/slideLayout310.xml"/><Relationship Id="rId8" Type="http://schemas.openxmlformats.org/officeDocument/2006/relationships/slideLayout" Target="../slideLayouts/slideLayout270.xml"/><Relationship Id="rId51" Type="http://schemas.openxmlformats.org/officeDocument/2006/relationships/slideLayout" Target="../slideLayouts/slideLayout313.xml"/><Relationship Id="rId3" Type="http://schemas.openxmlformats.org/officeDocument/2006/relationships/slideLayout" Target="../slideLayouts/slideLayout265.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33" Type="http://schemas.openxmlformats.org/officeDocument/2006/relationships/slideLayout" Target="../slideLayouts/slideLayout295.xml"/><Relationship Id="rId38" Type="http://schemas.openxmlformats.org/officeDocument/2006/relationships/slideLayout" Target="../slideLayouts/slideLayout300.xml"/><Relationship Id="rId46" Type="http://schemas.openxmlformats.org/officeDocument/2006/relationships/slideLayout" Target="../slideLayouts/slideLayout308.xml"/><Relationship Id="rId20" Type="http://schemas.openxmlformats.org/officeDocument/2006/relationships/slideLayout" Target="../slideLayouts/slideLayout282.xml"/><Relationship Id="rId41" Type="http://schemas.openxmlformats.org/officeDocument/2006/relationships/slideLayout" Target="../slideLayouts/slideLayout303.xml"/><Relationship Id="rId54" Type="http://schemas.openxmlformats.org/officeDocument/2006/relationships/theme" Target="../theme/theme8.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36" Type="http://schemas.openxmlformats.org/officeDocument/2006/relationships/slideLayout" Target="../slideLayouts/slideLayout298.xml"/><Relationship Id="rId49" Type="http://schemas.openxmlformats.org/officeDocument/2006/relationships/slideLayout" Target="../slideLayouts/slideLayout31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28.xml"/><Relationship Id="rId18" Type="http://schemas.openxmlformats.org/officeDocument/2006/relationships/slideLayout" Target="../slideLayouts/slideLayout333.xml"/><Relationship Id="rId26" Type="http://schemas.openxmlformats.org/officeDocument/2006/relationships/slideLayout" Target="../slideLayouts/slideLayout341.xml"/><Relationship Id="rId39" Type="http://schemas.openxmlformats.org/officeDocument/2006/relationships/slideLayout" Target="../slideLayouts/slideLayout354.xml"/><Relationship Id="rId21" Type="http://schemas.openxmlformats.org/officeDocument/2006/relationships/slideLayout" Target="../slideLayouts/slideLayout336.xml"/><Relationship Id="rId34" Type="http://schemas.openxmlformats.org/officeDocument/2006/relationships/slideLayout" Target="../slideLayouts/slideLayout349.xml"/><Relationship Id="rId42" Type="http://schemas.openxmlformats.org/officeDocument/2006/relationships/slideLayout" Target="../slideLayouts/slideLayout357.xml"/><Relationship Id="rId47" Type="http://schemas.openxmlformats.org/officeDocument/2006/relationships/slideLayout" Target="../slideLayouts/slideLayout362.xml"/><Relationship Id="rId50" Type="http://schemas.openxmlformats.org/officeDocument/2006/relationships/theme" Target="../theme/theme9.xml"/><Relationship Id="rId7" Type="http://schemas.openxmlformats.org/officeDocument/2006/relationships/slideLayout" Target="../slideLayouts/slideLayout322.xml"/><Relationship Id="rId2" Type="http://schemas.openxmlformats.org/officeDocument/2006/relationships/slideLayout" Target="../slideLayouts/slideLayout317.xml"/><Relationship Id="rId16" Type="http://schemas.openxmlformats.org/officeDocument/2006/relationships/slideLayout" Target="../slideLayouts/slideLayout331.xml"/><Relationship Id="rId29" Type="http://schemas.openxmlformats.org/officeDocument/2006/relationships/slideLayout" Target="../slideLayouts/slideLayout344.xml"/><Relationship Id="rId11" Type="http://schemas.openxmlformats.org/officeDocument/2006/relationships/slideLayout" Target="../slideLayouts/slideLayout326.xml"/><Relationship Id="rId24" Type="http://schemas.openxmlformats.org/officeDocument/2006/relationships/slideLayout" Target="../slideLayouts/slideLayout339.xml"/><Relationship Id="rId32" Type="http://schemas.openxmlformats.org/officeDocument/2006/relationships/slideLayout" Target="../slideLayouts/slideLayout347.xml"/><Relationship Id="rId37" Type="http://schemas.openxmlformats.org/officeDocument/2006/relationships/slideLayout" Target="../slideLayouts/slideLayout352.xml"/><Relationship Id="rId40" Type="http://schemas.openxmlformats.org/officeDocument/2006/relationships/slideLayout" Target="../slideLayouts/slideLayout355.xml"/><Relationship Id="rId45" Type="http://schemas.openxmlformats.org/officeDocument/2006/relationships/slideLayout" Target="../slideLayouts/slideLayout360.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23" Type="http://schemas.openxmlformats.org/officeDocument/2006/relationships/slideLayout" Target="../slideLayouts/slideLayout338.xml"/><Relationship Id="rId28" Type="http://schemas.openxmlformats.org/officeDocument/2006/relationships/slideLayout" Target="../slideLayouts/slideLayout343.xml"/><Relationship Id="rId36" Type="http://schemas.openxmlformats.org/officeDocument/2006/relationships/slideLayout" Target="../slideLayouts/slideLayout351.xml"/><Relationship Id="rId49" Type="http://schemas.openxmlformats.org/officeDocument/2006/relationships/slideLayout" Target="../slideLayouts/slideLayout364.xml"/><Relationship Id="rId10" Type="http://schemas.openxmlformats.org/officeDocument/2006/relationships/slideLayout" Target="../slideLayouts/slideLayout325.xml"/><Relationship Id="rId19" Type="http://schemas.openxmlformats.org/officeDocument/2006/relationships/slideLayout" Target="../slideLayouts/slideLayout334.xml"/><Relationship Id="rId31" Type="http://schemas.openxmlformats.org/officeDocument/2006/relationships/slideLayout" Target="../slideLayouts/slideLayout346.xml"/><Relationship Id="rId44" Type="http://schemas.openxmlformats.org/officeDocument/2006/relationships/slideLayout" Target="../slideLayouts/slideLayout359.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 Id="rId22" Type="http://schemas.openxmlformats.org/officeDocument/2006/relationships/slideLayout" Target="../slideLayouts/slideLayout337.xml"/><Relationship Id="rId27" Type="http://schemas.openxmlformats.org/officeDocument/2006/relationships/slideLayout" Target="../slideLayouts/slideLayout342.xml"/><Relationship Id="rId30" Type="http://schemas.openxmlformats.org/officeDocument/2006/relationships/slideLayout" Target="../slideLayouts/slideLayout345.xml"/><Relationship Id="rId35" Type="http://schemas.openxmlformats.org/officeDocument/2006/relationships/slideLayout" Target="../slideLayouts/slideLayout350.xml"/><Relationship Id="rId43" Type="http://schemas.openxmlformats.org/officeDocument/2006/relationships/slideLayout" Target="../slideLayouts/slideLayout358.xml"/><Relationship Id="rId48" Type="http://schemas.openxmlformats.org/officeDocument/2006/relationships/slideLayout" Target="../slideLayouts/slideLayout363.xml"/><Relationship Id="rId8" Type="http://schemas.openxmlformats.org/officeDocument/2006/relationships/slideLayout" Target="../slideLayouts/slideLayout323.xml"/><Relationship Id="rId3" Type="http://schemas.openxmlformats.org/officeDocument/2006/relationships/slideLayout" Target="../slideLayouts/slideLayout318.xml"/><Relationship Id="rId12" Type="http://schemas.openxmlformats.org/officeDocument/2006/relationships/slideLayout" Target="../slideLayouts/slideLayout327.xml"/><Relationship Id="rId17" Type="http://schemas.openxmlformats.org/officeDocument/2006/relationships/slideLayout" Target="../slideLayouts/slideLayout332.xml"/><Relationship Id="rId25" Type="http://schemas.openxmlformats.org/officeDocument/2006/relationships/slideLayout" Target="../slideLayouts/slideLayout340.xml"/><Relationship Id="rId33" Type="http://schemas.openxmlformats.org/officeDocument/2006/relationships/slideLayout" Target="../slideLayouts/slideLayout348.xml"/><Relationship Id="rId38" Type="http://schemas.openxmlformats.org/officeDocument/2006/relationships/slideLayout" Target="../slideLayouts/slideLayout353.xml"/><Relationship Id="rId46" Type="http://schemas.openxmlformats.org/officeDocument/2006/relationships/slideLayout" Target="../slideLayouts/slideLayout361.xml"/><Relationship Id="rId20" Type="http://schemas.openxmlformats.org/officeDocument/2006/relationships/slideLayout" Target="../slideLayouts/slideLayout335.xml"/><Relationship Id="rId41" Type="http://schemas.openxmlformats.org/officeDocument/2006/relationships/slideLayout" Target="../slideLayouts/slideLayout356.xml"/><Relationship Id="rId1" Type="http://schemas.openxmlformats.org/officeDocument/2006/relationships/slideLayout" Target="../slideLayouts/slideLayout316.xml"/><Relationship Id="rId6" Type="http://schemas.openxmlformats.org/officeDocument/2006/relationships/slideLayout" Target="../slideLayouts/slideLayout3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17955"/>
      </p:ext>
    </p:extLst>
  </p:cSld>
  <p:clrMap bg1="lt1" tx1="dk1" bg2="lt2" tx2="dk2" accent1="accent1" accent2="accent2" accent3="accent3" accent4="accent4" accent5="accent5" accent6="accent6" hlink="hlink" folHlink="folHlink"/>
  <p:sldLayoutIdLst>
    <p:sldLayoutId id="2147483766" r:id="rId1"/>
    <p:sldLayoutId id="2147483802" r:id="rId2"/>
    <p:sldLayoutId id="2147483972" r:id="rId3"/>
    <p:sldLayoutId id="2147483795" r:id="rId4"/>
    <p:sldLayoutId id="2147483809" r:id="rId5"/>
    <p:sldLayoutId id="2147483963" r:id="rId6"/>
    <p:sldLayoutId id="2147483969" r:id="rId7"/>
    <p:sldLayoutId id="2147483970" r:id="rId8"/>
    <p:sldLayoutId id="2147483861" r:id="rId9"/>
    <p:sldLayoutId id="2147483859" r:id="rId10"/>
    <p:sldLayoutId id="2147483865" r:id="rId11"/>
    <p:sldLayoutId id="2147483874" r:id="rId12"/>
    <p:sldLayoutId id="2147483763" r:id="rId13"/>
    <p:sldLayoutId id="2147483971" r:id="rId14"/>
    <p:sldLayoutId id="2147484070" r:id="rId15"/>
    <p:sldLayoutId id="2147484223" r:id="rId16"/>
    <p:sldLayoutId id="2147484224" r:id="rId17"/>
    <p:sldLayoutId id="2147484225" r:id="rId18"/>
    <p:sldLayoutId id="2147484226" r:id="rId19"/>
    <p:sldLayoutId id="2147484227" r:id="rId20"/>
    <p:sldLayoutId id="2147484228" r:id="rId21"/>
    <p:sldLayoutId id="2147484229" r:id="rId22"/>
    <p:sldLayoutId id="2147484230" r:id="rId23"/>
    <p:sldLayoutId id="2147484231" r:id="rId24"/>
    <p:sldLayoutId id="2147484232" r:id="rId25"/>
    <p:sldLayoutId id="2147484233" r:id="rId26"/>
    <p:sldLayoutId id="2147484234" r:id="rId27"/>
    <p:sldLayoutId id="2147484235" r:id="rId28"/>
    <p:sldLayoutId id="2147484236" r:id="rId29"/>
    <p:sldLayoutId id="2147484237" r:id="rId30"/>
    <p:sldLayoutId id="2147484238" r:id="rId31"/>
    <p:sldLayoutId id="2147484239" r:id="rId32"/>
    <p:sldLayoutId id="2147484240" r:id="rId33"/>
    <p:sldLayoutId id="2147484241" r:id="rId34"/>
    <p:sldLayoutId id="2147484242" r:id="rId35"/>
    <p:sldLayoutId id="2147484243" r:id="rId36"/>
    <p:sldLayoutId id="2147484345" r:id="rId37"/>
    <p:sldLayoutId id="2147484346" r:id="rId38"/>
    <p:sldLayoutId id="2147484347" r:id="rId39"/>
    <p:sldLayoutId id="2147484348" r:id="rId40"/>
    <p:sldLayoutId id="2147484349" r:id="rId41"/>
    <p:sldLayoutId id="2147484350" r:id="rId42"/>
    <p:sldLayoutId id="2147484351" r:id="rId43"/>
    <p:sldLayoutId id="2147484352" r:id="rId44"/>
    <p:sldLayoutId id="2147484353" r:id="rId45"/>
    <p:sldLayoutId id="2147484354" r:id="rId46"/>
    <p:sldLayoutId id="2147484355" r:id="rId47"/>
    <p:sldLayoutId id="2147484356" r:id="rId48"/>
    <p:sldLayoutId id="2147484357" r:id="rId49"/>
    <p:sldLayoutId id="2147484358" r:id="rId50"/>
    <p:sldLayoutId id="2147484359" r:id="rId51"/>
    <p:sldLayoutId id="2147484360" r:id="rId52"/>
    <p:sldLayoutId id="2147484361" r:id="rId53"/>
    <p:sldLayoutId id="2147484362" r:id="rId54"/>
    <p:sldLayoutId id="214748436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543039"/>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 id="2147484591" r:id="rId15"/>
    <p:sldLayoutId id="2147484592" r:id="rId16"/>
    <p:sldLayoutId id="2147484593" r:id="rId17"/>
    <p:sldLayoutId id="2147484594" r:id="rId18"/>
    <p:sldLayoutId id="2147484595" r:id="rId19"/>
    <p:sldLayoutId id="2147484596" r:id="rId20"/>
    <p:sldLayoutId id="2147484597" r:id="rId21"/>
    <p:sldLayoutId id="2147484598" r:id="rId22"/>
    <p:sldLayoutId id="2147484599" r:id="rId23"/>
    <p:sldLayoutId id="2147484600" r:id="rId24"/>
    <p:sldLayoutId id="2147484601" r:id="rId25"/>
    <p:sldLayoutId id="2147484602" r:id="rId26"/>
    <p:sldLayoutId id="2147484603" r:id="rId27"/>
    <p:sldLayoutId id="2147484604" r:id="rId28"/>
    <p:sldLayoutId id="2147484605" r:id="rId29"/>
    <p:sldLayoutId id="2147484606" r:id="rId30"/>
    <p:sldLayoutId id="2147484607" r:id="rId31"/>
    <p:sldLayoutId id="2147484608" r:id="rId32"/>
    <p:sldLayoutId id="2147484609" r:id="rId33"/>
    <p:sldLayoutId id="2147484610" r:id="rId34"/>
    <p:sldLayoutId id="2147484611" r:id="rId35"/>
    <p:sldLayoutId id="2147484612" r:id="rId36"/>
    <p:sldLayoutId id="2147484613" r:id="rId37"/>
    <p:sldLayoutId id="2147484614" r:id="rId38"/>
    <p:sldLayoutId id="2147484615" r:id="rId39"/>
    <p:sldLayoutId id="2147484616" r:id="rId40"/>
    <p:sldLayoutId id="2147484617"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278943089"/>
      </p:ext>
    </p:extLst>
  </p:cSld>
  <p:clrMap bg1="lt1" tx1="dk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72" r:id="rId27"/>
    <p:sldLayoutId id="2147484105" r:id="rId28"/>
    <p:sldLayoutId id="2147484106" r:id="rId29"/>
    <p:sldLayoutId id="2147484107" r:id="rId30"/>
    <p:sldLayoutId id="2147484108" r:id="rId31"/>
    <p:sldLayoutId id="2147484109" r:id="rId32"/>
    <p:sldLayoutId id="2147484110" r:id="rId33"/>
    <p:sldLayoutId id="2147484111" r:id="rId34"/>
    <p:sldLayoutId id="2147484112" r:id="rId35"/>
    <p:sldLayoutId id="2147484113" r:id="rId36"/>
    <p:sldLayoutId id="2147484114" r:id="rId37"/>
    <p:sldLayoutId id="2147484115" r:id="rId38"/>
    <p:sldLayoutId id="2147484116" r:id="rId39"/>
    <p:sldLayoutId id="2147484117" r:id="rId40"/>
    <p:sldLayoutId id="2147484118" r:id="rId41"/>
    <p:sldLayoutId id="2147484119" r:id="rId42"/>
    <p:sldLayoutId id="2147484120" r:id="rId43"/>
    <p:sldLayoutId id="2147484121" r:id="rId44"/>
    <p:sldLayoutId id="2147484122" r:id="rId45"/>
    <p:sldLayoutId id="2147484123" r:id="rId46"/>
    <p:sldLayoutId id="2147484124" r:id="rId47"/>
    <p:sldLayoutId id="2147484125" r:id="rId48"/>
    <p:sldLayoutId id="2147484126" r:id="rId49"/>
    <p:sldLayoutId id="2147484127" r:id="rId50"/>
    <p:sldLayoutId id="2147484128" r:id="rId51"/>
    <p:sldLayoutId id="2147484129" r:id="rId52"/>
    <p:sldLayoutId id="2147484130" r:id="rId53"/>
    <p:sldLayoutId id="2147484131" r:id="rId54"/>
    <p:sldLayoutId id="2147484132" r:id="rId55"/>
    <p:sldLayoutId id="2147484133"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099817"/>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170" r:id="rId25"/>
    <p:sldLayoutId id="2147484171" r:id="rId26"/>
    <p:sldLayoutId id="2147484172" r:id="rId27"/>
    <p:sldLayoutId id="2147484173" r:id="rId28"/>
    <p:sldLayoutId id="2147484174" r:id="rId29"/>
    <p:sldLayoutId id="2147484175" r:id="rId30"/>
    <p:sldLayoutId id="2147484176" r:id="rId31"/>
    <p:sldLayoutId id="2147484177" r:id="rId32"/>
    <p:sldLayoutId id="2147484178" r:id="rId33"/>
    <p:sldLayoutId id="2147484179" r:id="rId34"/>
    <p:sldLayoutId id="2147484180" r:id="rId35"/>
    <p:sldLayoutId id="2147484181" r:id="rId36"/>
    <p:sldLayoutId id="2147484182" r:id="rId37"/>
    <p:sldLayoutId id="2147484183" r:id="rId38"/>
    <p:sldLayoutId id="2147484184" r:id="rId39"/>
    <p:sldLayoutId id="2147484185" r:id="rId40"/>
    <p:sldLayoutId id="2147484186" r:id="rId41"/>
    <p:sldLayoutId id="2147484187" r:id="rId42"/>
    <p:sldLayoutId id="2147484188" r:id="rId43"/>
    <p:sldLayoutId id="2147484189" r:id="rId44"/>
    <p:sldLayoutId id="2147484190" r:id="rId45"/>
    <p:sldLayoutId id="2147484191" r:id="rId46"/>
    <p:sldLayoutId id="2147484384" r:id="rId47"/>
    <p:sldLayoutId id="2147484385" r:id="rId48"/>
    <p:sldLayoutId id="2147484386" r:id="rId49"/>
    <p:sldLayoutId id="2147484387" r:id="rId50"/>
    <p:sldLayoutId id="2147484388" r:id="rId51"/>
    <p:sldLayoutId id="2147484389" r:id="rId52"/>
    <p:sldLayoutId id="2147484390" r:id="rId53"/>
    <p:sldLayoutId id="2147484391" r:id="rId54"/>
    <p:sldLayoutId id="2147484392" r:id="rId55"/>
    <p:sldLayoutId id="2147484393" r:id="rId56"/>
    <p:sldLayoutId id="2147484394" r:id="rId57"/>
    <p:sldLayoutId id="2147484395" r:id="rId58"/>
    <p:sldLayoutId id="2147484396" r:id="rId59"/>
    <p:sldLayoutId id="2147484397" r:id="rId60"/>
    <p:sldLayoutId id="2147484398" r:id="rId61"/>
    <p:sldLayoutId id="2147484399" r:id="rId62"/>
    <p:sldLayoutId id="2147484400" r:id="rId63"/>
    <p:sldLayoutId id="2147484401" r:id="rId64"/>
    <p:sldLayoutId id="2147484402" r:id="rId65"/>
    <p:sldLayoutId id="2147484403" r:id="rId66"/>
    <p:sldLayoutId id="2147484404" r:id="rId67"/>
    <p:sldLayoutId id="2147484405" r:id="rId68"/>
    <p:sldLayoutId id="2147484406" r:id="rId69"/>
    <p:sldLayoutId id="2147484407" r:id="rId70"/>
    <p:sldLayoutId id="2147484408" r:id="rId71"/>
    <p:sldLayoutId id="2147484410" r:id="rId7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79029"/>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38" r:id="rId16"/>
    <p:sldLayoutId id="2147484339" r:id="rId17"/>
    <p:sldLayoutId id="2147484340" r:id="rId18"/>
    <p:sldLayoutId id="2147484341" r:id="rId19"/>
    <p:sldLayoutId id="2147484342" r:id="rId20"/>
    <p:sldLayoutId id="214748434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579081"/>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 id="2147484429" r:id="rId18"/>
    <p:sldLayoutId id="2147484430" r:id="rId19"/>
    <p:sldLayoutId id="2147484431" r:id="rId20"/>
    <p:sldLayoutId id="2147484432" r:id="rId21"/>
    <p:sldLayoutId id="2147484433" r:id="rId22"/>
    <p:sldLayoutId id="2147484434" r:id="rId23"/>
    <p:sldLayoutId id="2147484435" r:id="rId24"/>
    <p:sldLayoutId id="2147484436" r:id="rId25"/>
    <p:sldLayoutId id="2147484437" r:id="rId26"/>
    <p:sldLayoutId id="2147484438" r:id="rId27"/>
    <p:sldLayoutId id="214748443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0910B-E060-4AAA-8C44-E44337C61490}" type="datetimeFigureOut">
              <a:rPr lang="en-GB" smtClean="0"/>
              <a:t>08/10/2025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7C5E5-2075-4668-88C1-FEA0C83E9856}" type="slidenum">
              <a:rPr lang="en-GB" smtClean="0"/>
              <a:t>‹#›</a:t>
            </a:fld>
            <a:endParaRPr lang="en-GB"/>
          </a:p>
        </p:txBody>
      </p:sp>
    </p:spTree>
    <p:extLst>
      <p:ext uri="{BB962C8B-B14F-4D97-AF65-F5344CB8AC3E}">
        <p14:creationId xmlns:p14="http://schemas.microsoft.com/office/powerpoint/2010/main" val="2223478906"/>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52" r:id="rId12"/>
    <p:sldLayoutId id="2147484453" r:id="rId13"/>
    <p:sldLayoutId id="2147484454" r:id="rId14"/>
    <p:sldLayoutId id="2147484455" r:id="rId15"/>
    <p:sldLayoutId id="2147484456" r:id="rId16"/>
    <p:sldLayoutId id="2147484457" r:id="rId17"/>
    <p:sldLayoutId id="214748445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A77BB4-24E4-6AE0-A411-D4DCBA2DF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4BE166-7DFE-DED2-102A-C3E08886D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7CD56E-E799-3F34-35ED-615BDC0EB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BEBA6-52BA-4AA6-B640-08A0DCF94DFD}" type="datetimeFigureOut">
              <a:rPr lang="en-GB" smtClean="0"/>
              <a:t>08/10/2025</a:t>
            </a:fld>
            <a:endParaRPr lang="en-GB"/>
          </a:p>
        </p:txBody>
      </p:sp>
      <p:sp>
        <p:nvSpPr>
          <p:cNvPr id="5" name="Footer Placeholder 4">
            <a:extLst>
              <a:ext uri="{FF2B5EF4-FFF2-40B4-BE49-F238E27FC236}">
                <a16:creationId xmlns:a16="http://schemas.microsoft.com/office/drawing/2014/main" id="{BF99180A-1EF8-B878-11E8-66724020F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A86DCC-E1A2-1084-6FE7-BE73C16D2D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7D14E-12EF-4470-8F92-2CF1A8190514}" type="slidenum">
              <a:rPr lang="en-GB" smtClean="0"/>
              <a:t>‹#›</a:t>
            </a:fld>
            <a:endParaRPr lang="en-GB"/>
          </a:p>
        </p:txBody>
      </p:sp>
    </p:spTree>
    <p:extLst>
      <p:ext uri="{BB962C8B-B14F-4D97-AF65-F5344CB8AC3E}">
        <p14:creationId xmlns:p14="http://schemas.microsoft.com/office/powerpoint/2010/main" val="1890531871"/>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703803"/>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 id="2147484487" r:id="rId15"/>
    <p:sldLayoutId id="2147484488" r:id="rId16"/>
    <p:sldLayoutId id="2147484489" r:id="rId17"/>
    <p:sldLayoutId id="2147484490" r:id="rId18"/>
    <p:sldLayoutId id="2147484491" r:id="rId19"/>
    <p:sldLayoutId id="2147484492" r:id="rId20"/>
    <p:sldLayoutId id="2147484493" r:id="rId21"/>
    <p:sldLayoutId id="2147484494" r:id="rId22"/>
    <p:sldLayoutId id="2147484495" r:id="rId23"/>
    <p:sldLayoutId id="2147484496" r:id="rId24"/>
    <p:sldLayoutId id="2147484497" r:id="rId25"/>
    <p:sldLayoutId id="2147484498" r:id="rId26"/>
    <p:sldLayoutId id="2147484499" r:id="rId27"/>
    <p:sldLayoutId id="2147484500" r:id="rId28"/>
    <p:sldLayoutId id="2147484501" r:id="rId29"/>
    <p:sldLayoutId id="2147484502" r:id="rId30"/>
    <p:sldLayoutId id="2147484503" r:id="rId31"/>
    <p:sldLayoutId id="2147484504" r:id="rId32"/>
    <p:sldLayoutId id="2147484505" r:id="rId33"/>
    <p:sldLayoutId id="2147484506" r:id="rId34"/>
    <p:sldLayoutId id="2147484507" r:id="rId35"/>
    <p:sldLayoutId id="2147484508" r:id="rId36"/>
    <p:sldLayoutId id="2147484509" r:id="rId37"/>
    <p:sldLayoutId id="2147484510" r:id="rId38"/>
    <p:sldLayoutId id="2147484511" r:id="rId39"/>
    <p:sldLayoutId id="2147484512" r:id="rId40"/>
    <p:sldLayoutId id="2147484513" r:id="rId41"/>
    <p:sldLayoutId id="2147484514" r:id="rId42"/>
    <p:sldLayoutId id="2147484515" r:id="rId43"/>
    <p:sldLayoutId id="2147484516" r:id="rId44"/>
    <p:sldLayoutId id="2147484517" r:id="rId45"/>
    <p:sldLayoutId id="2147484518" r:id="rId46"/>
    <p:sldLayoutId id="2147484519" r:id="rId47"/>
    <p:sldLayoutId id="2147484520" r:id="rId48"/>
    <p:sldLayoutId id="2147484521" r:id="rId49"/>
    <p:sldLayoutId id="2147484522" r:id="rId50"/>
    <p:sldLayoutId id="2147484523" r:id="rId51"/>
    <p:sldLayoutId id="2147484524" r:id="rId52"/>
    <p:sldLayoutId id="2147484525" r:id="rId5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11398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 id="2147484538" r:id="rId12"/>
    <p:sldLayoutId id="2147484539" r:id="rId13"/>
    <p:sldLayoutId id="2147484540" r:id="rId14"/>
    <p:sldLayoutId id="2147484541" r:id="rId15"/>
    <p:sldLayoutId id="2147484542" r:id="rId16"/>
    <p:sldLayoutId id="2147484543" r:id="rId17"/>
    <p:sldLayoutId id="2147484544" r:id="rId18"/>
    <p:sldLayoutId id="2147484545" r:id="rId19"/>
    <p:sldLayoutId id="2147484546" r:id="rId20"/>
    <p:sldLayoutId id="2147484547" r:id="rId21"/>
    <p:sldLayoutId id="2147484548" r:id="rId22"/>
    <p:sldLayoutId id="2147484549" r:id="rId23"/>
    <p:sldLayoutId id="2147484550" r:id="rId24"/>
    <p:sldLayoutId id="2147484551" r:id="rId25"/>
    <p:sldLayoutId id="2147484552" r:id="rId26"/>
    <p:sldLayoutId id="2147484553" r:id="rId27"/>
    <p:sldLayoutId id="2147484554" r:id="rId28"/>
    <p:sldLayoutId id="2147484555" r:id="rId29"/>
    <p:sldLayoutId id="2147484556" r:id="rId30"/>
    <p:sldLayoutId id="2147484557" r:id="rId31"/>
    <p:sldLayoutId id="2147484558" r:id="rId32"/>
    <p:sldLayoutId id="2147484559" r:id="rId33"/>
    <p:sldLayoutId id="2147484560" r:id="rId34"/>
    <p:sldLayoutId id="2147484561" r:id="rId35"/>
    <p:sldLayoutId id="2147484562" r:id="rId36"/>
    <p:sldLayoutId id="2147484563" r:id="rId37"/>
    <p:sldLayoutId id="2147484564" r:id="rId38"/>
    <p:sldLayoutId id="2147484565" r:id="rId39"/>
    <p:sldLayoutId id="2147484566" r:id="rId40"/>
    <p:sldLayoutId id="2147484567" r:id="rId41"/>
    <p:sldLayoutId id="2147484568" r:id="rId42"/>
    <p:sldLayoutId id="2147484569" r:id="rId43"/>
    <p:sldLayoutId id="2147484570" r:id="rId44"/>
    <p:sldLayoutId id="2147484571" r:id="rId45"/>
    <p:sldLayoutId id="2147484572" r:id="rId46"/>
    <p:sldLayoutId id="2147484573" r:id="rId47"/>
    <p:sldLayoutId id="2147484574" r:id="rId48"/>
    <p:sldLayoutId id="2147484575"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8.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5.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5.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04.xml"/></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0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35.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3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29.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5.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31.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5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7.xml"/></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27.xml"/><Relationship Id="rId4" Type="http://schemas.openxmlformats.org/officeDocument/2006/relationships/image" Target="../media/image32.emf"/></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45.xml"/><Relationship Id="rId5" Type="http://schemas.openxmlformats.org/officeDocument/2006/relationships/hyperlink" Target="http://philab.lshtm.ac.uk/media/" TargetMode="External"/><Relationship Id="rId4"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Shape 536"/>
        <p:cNvGrpSpPr/>
        <p:nvPr/>
      </p:nvGrpSpPr>
      <p:grpSpPr>
        <a:xfrm>
          <a:off x="0" y="0"/>
          <a:ext cx="0" cy="0"/>
          <a:chOff x="0" y="0"/>
          <a:chExt cx="0" cy="0"/>
        </a:xfrm>
      </p:grpSpPr>
      <p:sp>
        <p:nvSpPr>
          <p:cNvPr id="3" name="TextBox 2">
            <a:extLst>
              <a:ext uri="{FF2B5EF4-FFF2-40B4-BE49-F238E27FC236}">
                <a16:creationId xmlns:a16="http://schemas.microsoft.com/office/drawing/2014/main" id="{84AFBCB0-9484-C027-CAEC-019C333DFE79}"/>
              </a:ext>
            </a:extLst>
          </p:cNvPr>
          <p:cNvSpPr txBox="1"/>
          <p:nvPr/>
        </p:nvSpPr>
        <p:spPr>
          <a:xfrm>
            <a:off x="55685" y="776120"/>
            <a:ext cx="804203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Arial"/>
              </a:rPr>
              <a:t>Healthy Ageing in the 21st Century: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Arial"/>
              </a:rPr>
              <a:t>A Cross-Generational Life Course Approach</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692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2CF831-CD41-7EF5-53F5-E81DD2B69DAA}"/>
              </a:ext>
            </a:extLst>
          </p:cNvPr>
          <p:cNvPicPr>
            <a:picLocks noChangeAspect="1"/>
          </p:cNvPicPr>
          <p:nvPr/>
        </p:nvPicPr>
        <p:blipFill rotWithShape="1">
          <a:blip r:embed="rId2"/>
          <a:srcRect t="9806" b="9392"/>
          <a:stretch/>
        </p:blipFill>
        <p:spPr>
          <a:xfrm>
            <a:off x="0" y="0"/>
            <a:ext cx="12192000" cy="6858000"/>
          </a:xfrm>
          <a:prstGeom prst="rect">
            <a:avLst/>
          </a:prstGeom>
        </p:spPr>
      </p:pic>
    </p:spTree>
    <p:extLst>
      <p:ext uri="{BB962C8B-B14F-4D97-AF65-F5344CB8AC3E}">
        <p14:creationId xmlns:p14="http://schemas.microsoft.com/office/powerpoint/2010/main" val="3497040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7C4B0-77F6-890B-3050-CEA765DF64A9}"/>
              </a:ext>
            </a:extLst>
          </p:cNvPr>
          <p:cNvPicPr>
            <a:picLocks noChangeAspect="1"/>
          </p:cNvPicPr>
          <p:nvPr/>
        </p:nvPicPr>
        <p:blipFill>
          <a:blip r:embed="rId2"/>
          <a:stretch>
            <a:fillRect/>
          </a:stretch>
        </p:blipFill>
        <p:spPr>
          <a:xfrm>
            <a:off x="0" y="-256418"/>
            <a:ext cx="12192000" cy="7114418"/>
          </a:xfrm>
          <a:prstGeom prst="rect">
            <a:avLst/>
          </a:prstGeom>
        </p:spPr>
      </p:pic>
    </p:spTree>
    <p:extLst>
      <p:ext uri="{BB962C8B-B14F-4D97-AF65-F5344CB8AC3E}">
        <p14:creationId xmlns:p14="http://schemas.microsoft.com/office/powerpoint/2010/main" val="351111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B6A29C-A7F4-D655-82B0-7B6C4E0B61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4756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3B5B42-FA1A-A557-EA84-5DCC33B5F0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5183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860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FF10D0-5AD1-01E2-3A56-E84028C5537E}"/>
              </a:ext>
            </a:extLst>
          </p:cNvPr>
          <p:cNvPicPr>
            <a:picLocks noChangeAspect="1"/>
          </p:cNvPicPr>
          <p:nvPr/>
        </p:nvPicPr>
        <p:blipFill rotWithShape="1">
          <a:blip r:embed="rId3"/>
          <a:srcRect r="24694"/>
          <a:stretch/>
        </p:blipFill>
        <p:spPr>
          <a:xfrm>
            <a:off x="383539" y="1321723"/>
            <a:ext cx="10075024" cy="3735185"/>
          </a:xfrm>
          <a:prstGeom prst="rect">
            <a:avLst/>
          </a:prstGeom>
        </p:spPr>
      </p:pic>
      <p:sp>
        <p:nvSpPr>
          <p:cNvPr id="2" name="Title 3">
            <a:extLst>
              <a:ext uri="{FF2B5EF4-FFF2-40B4-BE49-F238E27FC236}">
                <a16:creationId xmlns:a16="http://schemas.microsoft.com/office/drawing/2014/main" id="{422B60E1-941E-7C3B-1550-D99B92656576}"/>
              </a:ext>
            </a:extLst>
          </p:cNvPr>
          <p:cNvSpPr txBox="1">
            <a:spLocks/>
          </p:cNvSpPr>
          <p:nvPr/>
        </p:nvSpPr>
        <p:spPr>
          <a:xfrm>
            <a:off x="383539" y="393928"/>
            <a:ext cx="10823447" cy="651101"/>
          </a:xfrm>
          <a:prstGeom prst="rect">
            <a:avLst/>
          </a:prstGeom>
        </p:spPr>
        <p:txBody>
          <a:bodyPr lIns="0" tIns="0" rIns="0" bIns="0"/>
          <a:lstStyle>
            <a:lvl1pPr algn="l" defTabSz="914400" rtl="0" eaLnBrk="1" latinLnBrk="0" hangingPunct="1">
              <a:lnSpc>
                <a:spcPct val="90000"/>
              </a:lnSpc>
              <a:spcBef>
                <a:spcPct val="0"/>
              </a:spcBef>
              <a:buNone/>
              <a:defRPr sz="3000" kern="1200">
                <a:solidFill>
                  <a:schemeClr val="accent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A1BA"/>
                </a:solidFill>
                <a:effectLst/>
                <a:uLnTx/>
                <a:uFillTx/>
                <a:latin typeface="Arial"/>
                <a:ea typeface="+mj-ea"/>
                <a:cs typeface="+mj-cs"/>
              </a:rPr>
              <a:t>Early life determinants of mid-life </a:t>
            </a:r>
            <a:r>
              <a:rPr kumimoji="0" lang="en-GB" sz="3600" b="0" i="0" u="none" strike="noStrike" kern="1200" cap="none" spc="0" normalizeH="0" baseline="0" noProof="0">
                <a:ln>
                  <a:noFill/>
                </a:ln>
                <a:solidFill>
                  <a:srgbClr val="00A1BA"/>
                </a:solidFill>
                <a:effectLst/>
                <a:uLnTx/>
                <a:uFillTx/>
                <a:latin typeface="Arial"/>
                <a:ea typeface="+mj-ea"/>
                <a:cs typeface="+mj-cs"/>
              </a:rPr>
              <a:t>health &amp; mortality</a:t>
            </a:r>
            <a:endParaRPr kumimoji="0" lang="en-GB" sz="3600" b="0" i="0" u="none" strike="noStrike" kern="1200" cap="none" spc="0" normalizeH="0" baseline="0" noProof="0" dirty="0">
              <a:ln>
                <a:noFill/>
              </a:ln>
              <a:solidFill>
                <a:srgbClr val="00A1BA"/>
              </a:solidFill>
              <a:effectLst/>
              <a:uLnTx/>
              <a:uFillTx/>
              <a:latin typeface="Arial"/>
              <a:ea typeface="+mj-ea"/>
              <a:cs typeface="+mj-cs"/>
            </a:endParaRPr>
          </a:p>
        </p:txBody>
      </p:sp>
    </p:spTree>
    <p:extLst>
      <p:ext uri="{BB962C8B-B14F-4D97-AF65-F5344CB8AC3E}">
        <p14:creationId xmlns:p14="http://schemas.microsoft.com/office/powerpoint/2010/main" val="310773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6FEBE0-16F4-A557-2D71-ACF6BE5E0443}"/>
              </a:ext>
            </a:extLst>
          </p:cNvPr>
          <p:cNvPicPr>
            <a:picLocks noChangeAspect="1"/>
          </p:cNvPicPr>
          <p:nvPr/>
        </p:nvPicPr>
        <p:blipFill rotWithShape="1">
          <a:blip r:embed="rId2"/>
          <a:srcRect l="2456" b="3963"/>
          <a:stretch/>
        </p:blipFill>
        <p:spPr>
          <a:xfrm>
            <a:off x="1812176" y="1321723"/>
            <a:ext cx="10379824" cy="5536277"/>
          </a:xfrm>
          <a:prstGeom prst="rect">
            <a:avLst/>
          </a:prstGeom>
        </p:spPr>
      </p:pic>
      <p:sp>
        <p:nvSpPr>
          <p:cNvPr id="8" name="Title 2">
            <a:extLst>
              <a:ext uri="{FF2B5EF4-FFF2-40B4-BE49-F238E27FC236}">
                <a16:creationId xmlns:a16="http://schemas.microsoft.com/office/drawing/2014/main" id="{A1DEA352-3F6F-EC9C-3888-F502F506F02F}"/>
              </a:ext>
            </a:extLst>
          </p:cNvPr>
          <p:cNvSpPr>
            <a:spLocks noGrp="1"/>
          </p:cNvSpPr>
          <p:nvPr>
            <p:ph type="title"/>
          </p:nvPr>
        </p:nvSpPr>
        <p:spPr>
          <a:xfrm>
            <a:off x="956491" y="223960"/>
            <a:ext cx="11058171" cy="500495"/>
          </a:xfrm>
        </p:spPr>
        <p:txBody>
          <a:bodyPr/>
          <a:lstStyle/>
          <a:p>
            <a:r>
              <a:rPr lang="en-US" dirty="0"/>
              <a:t>Deaths of despair? Early life mental health trajectories and probability of survival </a:t>
            </a:r>
            <a:endParaRPr lang="en-GB" dirty="0"/>
          </a:p>
        </p:txBody>
      </p:sp>
    </p:spTree>
    <p:extLst>
      <p:ext uri="{BB962C8B-B14F-4D97-AF65-F5344CB8AC3E}">
        <p14:creationId xmlns:p14="http://schemas.microsoft.com/office/powerpoint/2010/main" val="3556444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2EAC-AFD5-08A7-AD55-D8D26BB7F3EA}"/>
              </a:ext>
            </a:extLst>
          </p:cNvPr>
          <p:cNvSpPr>
            <a:spLocks noGrp="1"/>
          </p:cNvSpPr>
          <p:nvPr>
            <p:ph type="title"/>
          </p:nvPr>
        </p:nvSpPr>
        <p:spPr/>
        <p:txBody>
          <a:bodyPr/>
          <a:lstStyle/>
          <a:p>
            <a:r>
              <a:rPr lang="en-US" dirty="0"/>
              <a:t>Poor mental health</a:t>
            </a:r>
          </a:p>
        </p:txBody>
      </p:sp>
      <p:grpSp>
        <p:nvGrpSpPr>
          <p:cNvPr id="4" name="Group 3">
            <a:extLst>
              <a:ext uri="{FF2B5EF4-FFF2-40B4-BE49-F238E27FC236}">
                <a16:creationId xmlns:a16="http://schemas.microsoft.com/office/drawing/2014/main" id="{722D45F5-AD9C-DAA6-4989-9835559CFDBB}"/>
              </a:ext>
            </a:extLst>
          </p:cNvPr>
          <p:cNvGrpSpPr/>
          <p:nvPr/>
        </p:nvGrpSpPr>
        <p:grpSpPr>
          <a:xfrm>
            <a:off x="389223" y="2015676"/>
            <a:ext cx="6193706" cy="4085865"/>
            <a:chOff x="6222795" y="2311401"/>
            <a:chExt cx="5767934" cy="4080150"/>
          </a:xfrm>
        </p:grpSpPr>
        <p:pic>
          <p:nvPicPr>
            <p:cNvPr id="5" name="Picture 4">
              <a:extLst>
                <a:ext uri="{FF2B5EF4-FFF2-40B4-BE49-F238E27FC236}">
                  <a16:creationId xmlns:a16="http://schemas.microsoft.com/office/drawing/2014/main" id="{DDC58BF9-EF8C-8DF5-B1C4-22397FD23C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2795" y="2311401"/>
              <a:ext cx="5767934" cy="40801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2">
              <a:extLst>
                <a:ext uri="{FF2B5EF4-FFF2-40B4-BE49-F238E27FC236}">
                  <a16:creationId xmlns:a16="http://schemas.microsoft.com/office/drawing/2014/main" id="{F9E7ACC0-4B6B-25A5-9845-938C904323B6}"/>
                </a:ext>
              </a:extLst>
            </p:cNvPr>
            <p:cNvSpPr/>
            <p:nvPr/>
          </p:nvSpPr>
          <p:spPr>
            <a:xfrm>
              <a:off x="8686800" y="2311401"/>
              <a:ext cx="1524000" cy="3543299"/>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7" name="Picture 2">
            <a:extLst>
              <a:ext uri="{FF2B5EF4-FFF2-40B4-BE49-F238E27FC236}">
                <a16:creationId xmlns:a16="http://schemas.microsoft.com/office/drawing/2014/main" id="{8C419899-A7AF-582A-7517-DD12904983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1855" y="1939947"/>
            <a:ext cx="4449455" cy="3623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A8B1FC-44AC-9EB5-9DB9-F9EB420BE007}"/>
              </a:ext>
            </a:extLst>
          </p:cNvPr>
          <p:cNvSpPr txBox="1"/>
          <p:nvPr/>
        </p:nvSpPr>
        <p:spPr>
          <a:xfrm>
            <a:off x="708621" y="1570615"/>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 adulthood</a:t>
            </a:r>
          </a:p>
        </p:txBody>
      </p:sp>
      <p:sp>
        <p:nvSpPr>
          <p:cNvPr id="9" name="TextBox 8">
            <a:extLst>
              <a:ext uri="{FF2B5EF4-FFF2-40B4-BE49-F238E27FC236}">
                <a16:creationId xmlns:a16="http://schemas.microsoft.com/office/drawing/2014/main" id="{0314CA68-B6F4-E017-34AA-42B1DB10C4EF}"/>
              </a:ext>
            </a:extLst>
          </p:cNvPr>
          <p:cNvSpPr txBox="1"/>
          <p:nvPr/>
        </p:nvSpPr>
        <p:spPr>
          <a:xfrm>
            <a:off x="7247947" y="1570615"/>
            <a:ext cx="3236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 childhood and adolescence</a:t>
            </a:r>
          </a:p>
        </p:txBody>
      </p:sp>
      <p:sp>
        <p:nvSpPr>
          <p:cNvPr id="10" name="TextBox 9">
            <a:extLst>
              <a:ext uri="{FF2B5EF4-FFF2-40B4-BE49-F238E27FC236}">
                <a16:creationId xmlns:a16="http://schemas.microsoft.com/office/drawing/2014/main" id="{F8A7ED2C-BE9F-ED03-61B9-D354B9BD4E50}"/>
              </a:ext>
            </a:extLst>
          </p:cNvPr>
          <p:cNvSpPr txBox="1"/>
          <p:nvPr/>
        </p:nvSpPr>
        <p:spPr>
          <a:xfrm>
            <a:off x="0" y="6338177"/>
            <a:ext cx="1236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Gondek </a:t>
            </a:r>
            <a:r>
              <a:rPr kumimoji="0" lang="en-US" sz="1200" b="0" i="1" u="none" strike="noStrike" kern="1200" cap="none" spc="0" normalizeH="0" baseline="0" noProof="0" dirty="0">
                <a:ln>
                  <a:noFill/>
                </a:ln>
                <a:solidFill>
                  <a:srgbClr val="000000"/>
                </a:solidFill>
                <a:effectLst/>
                <a:uLnTx/>
                <a:uFillTx/>
                <a:latin typeface="Arial"/>
                <a:ea typeface="+mn-ea"/>
                <a:cs typeface="+mn-cs"/>
              </a:rPr>
              <a:t>et al.</a:t>
            </a:r>
            <a:r>
              <a:rPr kumimoji="0" lang="en-US" sz="1200" b="0" i="0" u="none" strike="noStrike" kern="1200" cap="none" spc="0" normalizeH="0" baseline="0" noProof="0" dirty="0">
                <a:ln>
                  <a:noFill/>
                </a:ln>
                <a:solidFill>
                  <a:srgbClr val="000000"/>
                </a:solidFill>
                <a:effectLst/>
                <a:uLnTx/>
                <a:uFillTx/>
                <a:latin typeface="Arial"/>
                <a:ea typeface="+mn-ea"/>
                <a:cs typeface="+mn-cs"/>
              </a:rPr>
              <a:t> (2020) Psychological distress from early adulthood to early old age: Evidence from the 1946, 1958 and 1970 British birth cohorts. Psychol Med, 52(8): 1471-1480. Armitage</a:t>
            </a:r>
            <a:r>
              <a:rPr kumimoji="0" lang="en-US" sz="1200" b="0" i="1" u="none" strike="noStrike" kern="1200" cap="none" spc="0" normalizeH="0" baseline="0" noProof="0" dirty="0">
                <a:ln>
                  <a:noFill/>
                </a:ln>
                <a:solidFill>
                  <a:srgbClr val="000000"/>
                </a:solidFill>
                <a:effectLst/>
                <a:uLnTx/>
                <a:uFillTx/>
                <a:latin typeface="Arial"/>
                <a:ea typeface="+mn-ea"/>
                <a:cs typeface="+mn-cs"/>
              </a:rPr>
              <a:t> et al.</a:t>
            </a:r>
            <a:r>
              <a:rPr kumimoji="0" lang="en-US" sz="1200" b="0" i="0" u="none" strike="noStrike" kern="1200" cap="none" spc="0" normalizeH="0" baseline="0" noProof="0" dirty="0">
                <a:ln>
                  <a:noFill/>
                </a:ln>
                <a:solidFill>
                  <a:srgbClr val="000000"/>
                </a:solidFill>
                <a:effectLst/>
                <a:uLnTx/>
                <a:uFillTx/>
                <a:latin typeface="Arial"/>
                <a:ea typeface="+mn-ea"/>
                <a:cs typeface="+mn-cs"/>
              </a:rPr>
              <a:t> (2023) Cross-cohort change in parent-reported emotional problem trajectories across childhood and adolescence in the UK. Lancet Psychiatry, 10(7): 509-517.</a:t>
            </a:r>
          </a:p>
        </p:txBody>
      </p:sp>
      <p:sp>
        <p:nvSpPr>
          <p:cNvPr id="11" name="TextBox 10">
            <a:extLst>
              <a:ext uri="{FF2B5EF4-FFF2-40B4-BE49-F238E27FC236}">
                <a16:creationId xmlns:a16="http://schemas.microsoft.com/office/drawing/2014/main" id="{8B1AF8AB-8874-91B7-AD27-76101B6DB5D2}"/>
              </a:ext>
            </a:extLst>
          </p:cNvPr>
          <p:cNvSpPr txBox="1"/>
          <p:nvPr/>
        </p:nvSpPr>
        <p:spPr>
          <a:xfrm>
            <a:off x="4850537" y="3244334"/>
            <a:ext cx="8279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mn-cs"/>
              </a:rPr>
              <a:t>1946</a:t>
            </a:r>
          </a:p>
        </p:txBody>
      </p:sp>
      <p:sp>
        <p:nvSpPr>
          <p:cNvPr id="19" name="TextBox 18">
            <a:extLst>
              <a:ext uri="{FF2B5EF4-FFF2-40B4-BE49-F238E27FC236}">
                <a16:creationId xmlns:a16="http://schemas.microsoft.com/office/drawing/2014/main" id="{6E306FA0-8E89-744A-DD90-BD2526EAA0B9}"/>
              </a:ext>
            </a:extLst>
          </p:cNvPr>
          <p:cNvSpPr txBox="1"/>
          <p:nvPr/>
        </p:nvSpPr>
        <p:spPr>
          <a:xfrm>
            <a:off x="1983578" y="2425897"/>
            <a:ext cx="8279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1970</a:t>
            </a:r>
          </a:p>
        </p:txBody>
      </p:sp>
      <p:sp>
        <p:nvSpPr>
          <p:cNvPr id="20" name="TextBox 19">
            <a:extLst>
              <a:ext uri="{FF2B5EF4-FFF2-40B4-BE49-F238E27FC236}">
                <a16:creationId xmlns:a16="http://schemas.microsoft.com/office/drawing/2014/main" id="{5B373BB3-A746-899E-2ABE-ED43700E6382}"/>
              </a:ext>
            </a:extLst>
          </p:cNvPr>
          <p:cNvSpPr txBox="1"/>
          <p:nvPr/>
        </p:nvSpPr>
        <p:spPr>
          <a:xfrm>
            <a:off x="1681443" y="3873942"/>
            <a:ext cx="8279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rial"/>
                <a:ea typeface="+mn-ea"/>
                <a:cs typeface="+mn-cs"/>
              </a:rPr>
              <a:t>1958</a:t>
            </a:r>
            <a:endParaRPr kumimoji="0" lang="en-US" sz="1800" b="0" i="0" u="none" strike="noStrike" kern="1200" cap="none" spc="0" normalizeH="0" baseline="0" noProof="0" dirty="0">
              <a:ln>
                <a:noFill/>
              </a:ln>
              <a:solidFill>
                <a:srgbClr val="00B050"/>
              </a:solidFill>
              <a:effectLst/>
              <a:uLnTx/>
              <a:uFillTx/>
              <a:latin typeface="Arial"/>
              <a:ea typeface="+mn-ea"/>
              <a:cs typeface="+mn-cs"/>
            </a:endParaRPr>
          </a:p>
        </p:txBody>
      </p:sp>
      <p:sp>
        <p:nvSpPr>
          <p:cNvPr id="3" name="TextBox 2">
            <a:extLst>
              <a:ext uri="{FF2B5EF4-FFF2-40B4-BE49-F238E27FC236}">
                <a16:creationId xmlns:a16="http://schemas.microsoft.com/office/drawing/2014/main" id="{6549B668-AB6B-F826-F042-7C75F4A4B1DE}"/>
              </a:ext>
            </a:extLst>
          </p:cNvPr>
          <p:cNvSpPr txBox="1"/>
          <p:nvPr/>
        </p:nvSpPr>
        <p:spPr>
          <a:xfrm>
            <a:off x="9707477" y="2526997"/>
            <a:ext cx="1232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2000-02</a:t>
            </a:r>
          </a:p>
        </p:txBody>
      </p:sp>
      <p:sp>
        <p:nvSpPr>
          <p:cNvPr id="12" name="TextBox 11">
            <a:extLst>
              <a:ext uri="{FF2B5EF4-FFF2-40B4-BE49-F238E27FC236}">
                <a16:creationId xmlns:a16="http://schemas.microsoft.com/office/drawing/2014/main" id="{7C9DE13E-64ED-718B-1B07-A98691C62F4C}"/>
              </a:ext>
            </a:extLst>
          </p:cNvPr>
          <p:cNvSpPr txBox="1"/>
          <p:nvPr/>
        </p:nvSpPr>
        <p:spPr>
          <a:xfrm>
            <a:off x="9170839" y="3688569"/>
            <a:ext cx="1505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mn-cs"/>
              </a:rPr>
              <a:t>1991-92</a:t>
            </a:r>
          </a:p>
        </p:txBody>
      </p:sp>
    </p:spTree>
    <p:extLst>
      <p:ext uri="{BB962C8B-B14F-4D97-AF65-F5344CB8AC3E}">
        <p14:creationId xmlns:p14="http://schemas.microsoft.com/office/powerpoint/2010/main" val="2109125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51475-D1EF-E014-51FA-44DD360621AC}"/>
              </a:ext>
            </a:extLst>
          </p:cNvPr>
          <p:cNvSpPr>
            <a:spLocks noGrp="1"/>
          </p:cNvSpPr>
          <p:nvPr>
            <p:ph type="title"/>
          </p:nvPr>
        </p:nvSpPr>
        <p:spPr/>
        <p:txBody>
          <a:bodyPr/>
          <a:lstStyle/>
          <a:p>
            <a:r>
              <a:rPr lang="en-US" dirty="0"/>
              <a:t>Obesity</a:t>
            </a:r>
          </a:p>
        </p:txBody>
      </p:sp>
      <p:sp>
        <p:nvSpPr>
          <p:cNvPr id="4" name="TextBox 3">
            <a:extLst>
              <a:ext uri="{FF2B5EF4-FFF2-40B4-BE49-F238E27FC236}">
                <a16:creationId xmlns:a16="http://schemas.microsoft.com/office/drawing/2014/main" id="{C2DC008C-31C6-49F4-D645-72B93B94181B}"/>
              </a:ext>
            </a:extLst>
          </p:cNvPr>
          <p:cNvSpPr txBox="1"/>
          <p:nvPr/>
        </p:nvSpPr>
        <p:spPr>
          <a:xfrm>
            <a:off x="0" y="6396335"/>
            <a:ext cx="1219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Johnson </a:t>
            </a:r>
            <a:r>
              <a:rPr kumimoji="0" lang="en-US" sz="1200" b="0" i="1" u="none" strike="noStrike" kern="1200" cap="none" spc="0" normalizeH="0" baseline="0" noProof="0" dirty="0">
                <a:ln>
                  <a:noFill/>
                </a:ln>
                <a:solidFill>
                  <a:srgbClr val="000000"/>
                </a:solidFill>
                <a:effectLst/>
                <a:uLnTx/>
                <a:uFillTx/>
                <a:latin typeface="Arial"/>
                <a:ea typeface="+mn-ea"/>
                <a:cs typeface="+mn-cs"/>
              </a:rPr>
              <a:t>et al. </a:t>
            </a:r>
            <a:r>
              <a:rPr kumimoji="0" lang="en-US" sz="1200" b="0" i="0" u="none" strike="noStrike" kern="1200" cap="none" spc="0" normalizeH="0" baseline="0" noProof="0" dirty="0">
                <a:ln>
                  <a:noFill/>
                </a:ln>
                <a:solidFill>
                  <a:srgbClr val="000000"/>
                </a:solidFill>
                <a:effectLst/>
                <a:uLnTx/>
                <a:uFillTx/>
                <a:latin typeface="Arial"/>
                <a:ea typeface="+mn-ea"/>
                <a:cs typeface="+mn-cs"/>
              </a:rPr>
              <a:t>(2015) How has the age-related process of overweight or obesity development changed over time? Co-ordinated analyses of individual participant data from five United Kingdom birth cohorts 1970. PLOS Med, 12(5): e1001828</a:t>
            </a:r>
          </a:p>
        </p:txBody>
      </p:sp>
      <p:pic>
        <p:nvPicPr>
          <p:cNvPr id="5" name="Picture 4" descr="A graph of different types of women&#10;&#10;Description automatically generated with medium confidence">
            <a:extLst>
              <a:ext uri="{FF2B5EF4-FFF2-40B4-BE49-F238E27FC236}">
                <a16:creationId xmlns:a16="http://schemas.microsoft.com/office/drawing/2014/main" id="{D09D993F-F2EF-8407-E7AE-9A170F442A48}"/>
              </a:ext>
            </a:extLst>
          </p:cNvPr>
          <p:cNvPicPr>
            <a:picLocks noChangeAspect="1"/>
          </p:cNvPicPr>
          <p:nvPr/>
        </p:nvPicPr>
        <p:blipFill>
          <a:blip r:embed="rId3">
            <a:extLst>
              <a:ext uri="{28A0092B-C50C-407E-A947-70E740481C1C}">
                <a14:useLocalDpi xmlns:a14="http://schemas.microsoft.com/office/drawing/2010/main" val="0"/>
              </a:ext>
            </a:extLst>
          </a:blip>
          <a:srcRect l="504" t="658" r="750" b="1783"/>
          <a:stretch/>
        </p:blipFill>
        <p:spPr>
          <a:xfrm>
            <a:off x="488156" y="1821663"/>
            <a:ext cx="11215687" cy="4291577"/>
          </a:xfrm>
          <a:prstGeom prst="rect">
            <a:avLst/>
          </a:prstGeom>
        </p:spPr>
      </p:pic>
    </p:spTree>
    <p:extLst>
      <p:ext uri="{BB962C8B-B14F-4D97-AF65-F5344CB8AC3E}">
        <p14:creationId xmlns:p14="http://schemas.microsoft.com/office/powerpoint/2010/main" val="295676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6F8344-0996-15EA-60DB-F82C0DA012FF}"/>
              </a:ext>
            </a:extLst>
          </p:cNvPr>
          <p:cNvPicPr>
            <a:picLocks noChangeAspect="1"/>
          </p:cNvPicPr>
          <p:nvPr/>
        </p:nvPicPr>
        <p:blipFill rotWithShape="1">
          <a:blip r:embed="rId3"/>
          <a:srcRect l="734"/>
          <a:stretch/>
        </p:blipFill>
        <p:spPr>
          <a:xfrm>
            <a:off x="0" y="0"/>
            <a:ext cx="12192000" cy="6858000"/>
          </a:xfrm>
          <a:prstGeom prst="rect">
            <a:avLst/>
          </a:prstGeom>
        </p:spPr>
      </p:pic>
    </p:spTree>
    <p:extLst>
      <p:ext uri="{BB962C8B-B14F-4D97-AF65-F5344CB8AC3E}">
        <p14:creationId xmlns:p14="http://schemas.microsoft.com/office/powerpoint/2010/main" val="4225167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860B3-CC67-46FE-305D-A23967A6A22A}"/>
              </a:ext>
            </a:extLst>
          </p:cNvPr>
          <p:cNvSpPr>
            <a:spLocks noGrp="1"/>
          </p:cNvSpPr>
          <p:nvPr>
            <p:ph type="title"/>
          </p:nvPr>
        </p:nvSpPr>
        <p:spPr>
          <a:xfrm>
            <a:off x="266701" y="186997"/>
            <a:ext cx="4006361" cy="796410"/>
          </a:xfrm>
        </p:spPr>
        <p:txBody>
          <a:bodyPr>
            <a:normAutofit fontScale="90000"/>
          </a:bodyPr>
          <a:lstStyle/>
          <a:p>
            <a:r>
              <a:rPr lang="en-GB" dirty="0">
                <a:solidFill>
                  <a:srgbClr val="0097A9"/>
                </a:solidFill>
              </a:rPr>
              <a:t>The Life Course Approach</a:t>
            </a:r>
            <a:endParaRPr lang="en-US" dirty="0">
              <a:solidFill>
                <a:srgbClr val="0097A9"/>
              </a:solidFill>
            </a:endParaRPr>
          </a:p>
        </p:txBody>
      </p:sp>
      <p:pic>
        <p:nvPicPr>
          <p:cNvPr id="4" name="Picture 3">
            <a:extLst>
              <a:ext uri="{FF2B5EF4-FFF2-40B4-BE49-F238E27FC236}">
                <a16:creationId xmlns:a16="http://schemas.microsoft.com/office/drawing/2014/main" id="{6286FB33-6326-3A2B-1E6D-AD03563537E9}"/>
              </a:ext>
            </a:extLst>
          </p:cNvPr>
          <p:cNvPicPr>
            <a:picLocks noChangeAspect="1"/>
          </p:cNvPicPr>
          <p:nvPr/>
        </p:nvPicPr>
        <p:blipFill>
          <a:blip r:embed="rId3"/>
          <a:stretch>
            <a:fillRect/>
          </a:stretch>
        </p:blipFill>
        <p:spPr>
          <a:xfrm>
            <a:off x="1784839" y="1424354"/>
            <a:ext cx="10084776" cy="4782935"/>
          </a:xfrm>
          <a:prstGeom prst="rect">
            <a:avLst/>
          </a:prstGeom>
        </p:spPr>
      </p:pic>
    </p:spTree>
    <p:extLst>
      <p:ext uri="{BB962C8B-B14F-4D97-AF65-F5344CB8AC3E}">
        <p14:creationId xmlns:p14="http://schemas.microsoft.com/office/powerpoint/2010/main" val="195907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Work in progress: not for citation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Chart 6"/>
          <p:cNvGraphicFramePr/>
          <p:nvPr/>
        </p:nvGraphicFramePr>
        <p:xfrm>
          <a:off x="1293222" y="1436914"/>
          <a:ext cx="9927772" cy="5127669"/>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p:cNvSpPr>
            <a:spLocks noGrp="1"/>
          </p:cNvSpPr>
          <p:nvPr>
            <p:ph type="title"/>
          </p:nvPr>
        </p:nvSpPr>
        <p:spPr>
          <a:xfrm>
            <a:off x="558307" y="291078"/>
            <a:ext cx="10825393" cy="892051"/>
          </a:xfrm>
        </p:spPr>
        <p:txBody>
          <a:bodyPr/>
          <a:lstStyle/>
          <a:p>
            <a:r>
              <a:rPr lang="en-GB" sz="4000">
                <a:solidFill>
                  <a:srgbClr val="FF0000"/>
                </a:solidFill>
              </a:rPr>
              <a:t>Men: </a:t>
            </a:r>
            <a:r>
              <a:rPr lang="en-GB" sz="4000"/>
              <a:t>Working life histories by age 55</a:t>
            </a:r>
          </a:p>
        </p:txBody>
      </p:sp>
    </p:spTree>
    <p:extLst>
      <p:ext uri="{BB962C8B-B14F-4D97-AF65-F5344CB8AC3E}">
        <p14:creationId xmlns:p14="http://schemas.microsoft.com/office/powerpoint/2010/main" val="2514792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Work in progress: not for citation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Chart 6"/>
          <p:cNvGraphicFramePr/>
          <p:nvPr/>
        </p:nvGraphicFramePr>
        <p:xfrm>
          <a:off x="1293222" y="1436914"/>
          <a:ext cx="9927772" cy="5127669"/>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p:cNvSpPr>
            <a:spLocks noGrp="1"/>
          </p:cNvSpPr>
          <p:nvPr>
            <p:ph type="title"/>
          </p:nvPr>
        </p:nvSpPr>
        <p:spPr>
          <a:xfrm>
            <a:off x="558307" y="291078"/>
            <a:ext cx="10987439" cy="892051"/>
          </a:xfrm>
        </p:spPr>
        <p:txBody>
          <a:bodyPr/>
          <a:lstStyle/>
          <a:p>
            <a:r>
              <a:rPr lang="en-GB" sz="4000">
                <a:solidFill>
                  <a:srgbClr val="FF0000"/>
                </a:solidFill>
              </a:rPr>
              <a:t>Women: </a:t>
            </a:r>
            <a:r>
              <a:rPr lang="en-GB" sz="4000"/>
              <a:t>Working life histories by age 55</a:t>
            </a:r>
          </a:p>
        </p:txBody>
      </p:sp>
    </p:spTree>
    <p:extLst>
      <p:ext uri="{BB962C8B-B14F-4D97-AF65-F5344CB8AC3E}">
        <p14:creationId xmlns:p14="http://schemas.microsoft.com/office/powerpoint/2010/main" val="381013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F142F-5575-556F-78E4-7319428A56FD}"/>
            </a:ext>
          </a:extLst>
        </p:cNvPr>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6FC149BC-DC77-E2E5-EA0F-67E47CB6C769}"/>
              </a:ext>
            </a:extLst>
          </p:cNvPr>
          <p:cNvGraphicFramePr/>
          <p:nvPr/>
        </p:nvGraphicFramePr>
        <p:xfrm>
          <a:off x="838200" y="1140107"/>
          <a:ext cx="10070939" cy="487060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1603E57-A5DC-520A-BED8-7742FA0A00A8}"/>
              </a:ext>
            </a:extLst>
          </p:cNvPr>
          <p:cNvSpPr>
            <a:spLocks noGrp="1"/>
          </p:cNvSpPr>
          <p:nvPr>
            <p:ph type="title"/>
          </p:nvPr>
        </p:nvSpPr>
        <p:spPr/>
        <p:txBody>
          <a:bodyPr/>
          <a:lstStyle/>
          <a:p>
            <a:r>
              <a:rPr lang="en-GB" sz="4000"/>
              <a:t>Net family income across a working lifetime</a:t>
            </a:r>
          </a:p>
        </p:txBody>
      </p:sp>
    </p:spTree>
    <p:extLst>
      <p:ext uri="{BB962C8B-B14F-4D97-AF65-F5344CB8AC3E}">
        <p14:creationId xmlns:p14="http://schemas.microsoft.com/office/powerpoint/2010/main" val="2142129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3D5E275-931A-E2C2-78D3-FF75E46D7E6D}"/>
              </a:ext>
            </a:extLst>
          </p:cNvPr>
          <p:cNvSpPr>
            <a:spLocks noGrp="1"/>
          </p:cNvSpPr>
          <p:nvPr>
            <p:ph type="title"/>
          </p:nvPr>
        </p:nvSpPr>
        <p:spPr>
          <a:xfrm>
            <a:off x="1488831" y="347541"/>
            <a:ext cx="10515600" cy="566859"/>
          </a:xfrm>
        </p:spPr>
        <p:txBody>
          <a:bodyPr/>
          <a:lstStyle/>
          <a:p>
            <a:r>
              <a:rPr lang="en-GB" sz="2400" dirty="0">
                <a:solidFill>
                  <a:srgbClr val="000000"/>
                </a:solidFill>
                <a:effectLst/>
                <a:latin typeface="Arial" panose="020B0604020202020204" pitchFamily="34" charset="0"/>
                <a:ea typeface="MS Gothic" panose="020B0609070205080204" pitchFamily="49" charset="-128"/>
              </a:rPr>
              <a:t>NCDS Age 62: </a:t>
            </a:r>
            <a:r>
              <a:rPr lang="en-GB" sz="2400" dirty="0">
                <a:solidFill>
                  <a:srgbClr val="000000"/>
                </a:solidFill>
                <a:latin typeface="Arial" panose="020B0604020202020204" pitchFamily="34" charset="0"/>
                <a:ea typeface="MS Gothic" panose="020B0609070205080204" pitchFamily="49" charset="-128"/>
              </a:rPr>
              <a:t>A</a:t>
            </a:r>
            <a:r>
              <a:rPr lang="en-GB" sz="2400" dirty="0">
                <a:solidFill>
                  <a:srgbClr val="000000"/>
                </a:solidFill>
                <a:effectLst/>
                <a:latin typeface="Arial" panose="020B0604020202020204" pitchFamily="34" charset="0"/>
                <a:ea typeface="MS Gothic" panose="020B0609070205080204" pitchFamily="49" charset="-128"/>
              </a:rPr>
              <a:t>verage net value of </a:t>
            </a:r>
            <a:r>
              <a:rPr lang="en-GB" sz="2400" dirty="0">
                <a:solidFill>
                  <a:schemeClr val="accent1"/>
                </a:solidFill>
                <a:effectLst/>
                <a:latin typeface="Arial" panose="020B0604020202020204" pitchFamily="34" charset="0"/>
                <a:ea typeface="MS Gothic" panose="020B0609070205080204" pitchFamily="49" charset="-128"/>
              </a:rPr>
              <a:t>Defined Benefit </a:t>
            </a:r>
            <a:r>
              <a:rPr lang="en-GB" sz="2400" dirty="0">
                <a:solidFill>
                  <a:srgbClr val="000000"/>
                </a:solidFill>
                <a:effectLst/>
                <a:latin typeface="Arial" panose="020B0604020202020204" pitchFamily="34" charset="0"/>
                <a:ea typeface="MS Gothic" panose="020B0609070205080204" pitchFamily="49" charset="-128"/>
              </a:rPr>
              <a:t>pensions</a:t>
            </a:r>
            <a:endParaRPr lang="en-US" sz="2400" dirty="0"/>
          </a:p>
        </p:txBody>
      </p:sp>
      <p:pic>
        <p:nvPicPr>
          <p:cNvPr id="5" name="Picture 4">
            <a:extLst>
              <a:ext uri="{FF2B5EF4-FFF2-40B4-BE49-F238E27FC236}">
                <a16:creationId xmlns:a16="http://schemas.microsoft.com/office/drawing/2014/main" id="{493E1522-432C-8535-BEC4-9729B4C9B353}"/>
              </a:ext>
            </a:extLst>
          </p:cNvPr>
          <p:cNvPicPr>
            <a:picLocks noChangeAspect="1"/>
          </p:cNvPicPr>
          <p:nvPr/>
        </p:nvPicPr>
        <p:blipFill>
          <a:blip r:embed="rId2"/>
          <a:stretch>
            <a:fillRect/>
          </a:stretch>
        </p:blipFill>
        <p:spPr>
          <a:xfrm>
            <a:off x="993531" y="914400"/>
            <a:ext cx="10360268" cy="5943600"/>
          </a:xfrm>
          <a:prstGeom prst="rect">
            <a:avLst/>
          </a:prstGeom>
          <a:noFill/>
        </p:spPr>
      </p:pic>
    </p:spTree>
    <p:extLst>
      <p:ext uri="{BB962C8B-B14F-4D97-AF65-F5344CB8AC3E}">
        <p14:creationId xmlns:p14="http://schemas.microsoft.com/office/powerpoint/2010/main" val="246944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AE768-5CF3-5ECB-8C00-BF95B6F038A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CD899B0-5694-FD03-4B2F-EC2030C01E00}"/>
              </a:ext>
            </a:extLst>
          </p:cNvPr>
          <p:cNvSpPr>
            <a:spLocks noGrp="1"/>
          </p:cNvSpPr>
          <p:nvPr>
            <p:ph type="title"/>
          </p:nvPr>
        </p:nvSpPr>
        <p:spPr>
          <a:xfrm>
            <a:off x="838200" y="365125"/>
            <a:ext cx="10515600" cy="478937"/>
          </a:xfrm>
        </p:spPr>
        <p:txBody>
          <a:bodyPr>
            <a:normAutofit/>
          </a:bodyPr>
          <a:lstStyle/>
          <a:p>
            <a:r>
              <a:rPr lang="en-GB" sz="2400" dirty="0">
                <a:effectLst/>
              </a:rPr>
              <a:t>NCDS Age 62: </a:t>
            </a:r>
            <a:r>
              <a:rPr lang="en-GB" sz="2400" dirty="0"/>
              <a:t>A</a:t>
            </a:r>
            <a:r>
              <a:rPr lang="en-GB" sz="2400" dirty="0">
                <a:effectLst/>
              </a:rPr>
              <a:t>verage net value of </a:t>
            </a:r>
            <a:r>
              <a:rPr lang="en-GB" sz="2400" dirty="0">
                <a:solidFill>
                  <a:schemeClr val="accent1"/>
                </a:solidFill>
                <a:effectLst/>
              </a:rPr>
              <a:t>Defined </a:t>
            </a:r>
            <a:r>
              <a:rPr lang="en-GB" sz="2400" dirty="0">
                <a:solidFill>
                  <a:schemeClr val="accent1"/>
                </a:solidFill>
              </a:rPr>
              <a:t>Contribution</a:t>
            </a:r>
            <a:r>
              <a:rPr lang="en-GB" sz="2400" dirty="0">
                <a:solidFill>
                  <a:schemeClr val="accent1"/>
                </a:solidFill>
                <a:effectLst/>
              </a:rPr>
              <a:t> </a:t>
            </a:r>
            <a:r>
              <a:rPr lang="en-GB" sz="2400" dirty="0">
                <a:effectLst/>
              </a:rPr>
              <a:t>pensions</a:t>
            </a:r>
            <a:endParaRPr lang="en-US" sz="2400" dirty="0"/>
          </a:p>
        </p:txBody>
      </p:sp>
      <p:pic>
        <p:nvPicPr>
          <p:cNvPr id="3" name="Picture 2">
            <a:extLst>
              <a:ext uri="{FF2B5EF4-FFF2-40B4-BE49-F238E27FC236}">
                <a16:creationId xmlns:a16="http://schemas.microsoft.com/office/drawing/2014/main" id="{7A4980CF-8E4F-2D53-23D6-105C459CCC77}"/>
              </a:ext>
            </a:extLst>
          </p:cNvPr>
          <p:cNvPicPr>
            <a:picLocks noChangeAspect="1"/>
          </p:cNvPicPr>
          <p:nvPr/>
        </p:nvPicPr>
        <p:blipFill>
          <a:blip r:embed="rId2"/>
          <a:stretch>
            <a:fillRect/>
          </a:stretch>
        </p:blipFill>
        <p:spPr>
          <a:xfrm>
            <a:off x="482599" y="959556"/>
            <a:ext cx="10771555" cy="5689600"/>
          </a:xfrm>
          <a:prstGeom prst="rect">
            <a:avLst/>
          </a:prstGeom>
        </p:spPr>
      </p:pic>
    </p:spTree>
    <p:extLst>
      <p:ext uri="{BB962C8B-B14F-4D97-AF65-F5344CB8AC3E}">
        <p14:creationId xmlns:p14="http://schemas.microsoft.com/office/powerpoint/2010/main" val="584341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335C-A18A-0636-940C-3F679D293F1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8A5E18B-6852-BDB7-AAE9-6492A0B6100B}"/>
              </a:ext>
            </a:extLst>
          </p:cNvPr>
          <p:cNvSpPr>
            <a:spLocks noGrp="1"/>
          </p:cNvSpPr>
          <p:nvPr>
            <p:ph type="body" sz="quarter" idx="10"/>
          </p:nvPr>
        </p:nvSpPr>
        <p:spPr>
          <a:xfrm>
            <a:off x="406400" y="1353062"/>
            <a:ext cx="11683274" cy="3966391"/>
          </a:xfrm>
        </p:spPr>
        <p:txBody>
          <a:bodyPr/>
          <a:lstStyle/>
          <a:p>
            <a:pPr>
              <a:defRPr/>
            </a:pPr>
            <a:r>
              <a:rPr lang="en-US" sz="2600" dirty="0">
                <a:solidFill>
                  <a:schemeClr val="tx1"/>
                </a:solidFill>
              </a:rPr>
              <a:t>British birth cohorts: Cross generational life course approach to healthy ageing</a:t>
            </a:r>
          </a:p>
          <a:p>
            <a:pPr>
              <a:defRPr/>
            </a:pPr>
            <a:r>
              <a:rPr lang="en-US" sz="2600" dirty="0">
                <a:solidFill>
                  <a:schemeClr val="accent1"/>
                </a:solidFill>
              </a:rPr>
              <a:t>True life course approach with prospective data</a:t>
            </a:r>
          </a:p>
          <a:p>
            <a:pPr>
              <a:defRPr/>
            </a:pPr>
            <a:r>
              <a:rPr lang="en-US" sz="2600" dirty="0">
                <a:solidFill>
                  <a:schemeClr val="tx1"/>
                </a:solidFill>
              </a:rPr>
              <a:t>Not “just” life course surveys – </a:t>
            </a:r>
            <a:r>
              <a:rPr lang="en-US" sz="2600" dirty="0">
                <a:solidFill>
                  <a:schemeClr val="accent1"/>
                </a:solidFill>
              </a:rPr>
              <a:t>Various data enhancements</a:t>
            </a:r>
          </a:p>
          <a:p>
            <a:pPr>
              <a:defRPr/>
            </a:pPr>
            <a:r>
              <a:rPr lang="en-US" sz="2600" dirty="0">
                <a:solidFill>
                  <a:schemeClr val="tx1"/>
                </a:solidFill>
              </a:rPr>
              <a:t>Rich </a:t>
            </a:r>
            <a:r>
              <a:rPr lang="en-US" sz="2600" dirty="0">
                <a:solidFill>
                  <a:schemeClr val="accent1"/>
                </a:solidFill>
              </a:rPr>
              <a:t>life course data </a:t>
            </a:r>
            <a:r>
              <a:rPr lang="en-US" sz="2600" dirty="0">
                <a:solidFill>
                  <a:schemeClr val="tx1"/>
                </a:solidFill>
              </a:rPr>
              <a:t>make assumptions on various methodological challenges </a:t>
            </a:r>
            <a:r>
              <a:rPr lang="en-US" sz="2600" dirty="0">
                <a:solidFill>
                  <a:srgbClr val="FF0000"/>
                </a:solidFill>
              </a:rPr>
              <a:t>more plausible </a:t>
            </a:r>
          </a:p>
          <a:p>
            <a:pPr>
              <a:defRPr/>
            </a:pPr>
            <a:r>
              <a:rPr lang="en-US" sz="2600" dirty="0">
                <a:solidFill>
                  <a:schemeClr val="tx1"/>
                </a:solidFill>
              </a:rPr>
              <a:t>Policy relevant research  </a:t>
            </a:r>
          </a:p>
          <a:p>
            <a:pPr>
              <a:defRPr/>
            </a:pPr>
            <a:endParaRPr lang="en-US" sz="2600" dirty="0"/>
          </a:p>
        </p:txBody>
      </p:sp>
      <p:sp>
        <p:nvSpPr>
          <p:cNvPr id="3" name="TextBox 2">
            <a:extLst>
              <a:ext uri="{FF2B5EF4-FFF2-40B4-BE49-F238E27FC236}">
                <a16:creationId xmlns:a16="http://schemas.microsoft.com/office/drawing/2014/main" id="{95946668-FC09-1955-EFE7-B70A5E4CF19B}"/>
              </a:ext>
            </a:extLst>
          </p:cNvPr>
          <p:cNvSpPr txBox="1"/>
          <p:nvPr/>
        </p:nvSpPr>
        <p:spPr>
          <a:xfrm>
            <a:off x="3047172" y="5469040"/>
            <a:ext cx="60976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7" name="Title 1">
            <a:extLst>
              <a:ext uri="{FF2B5EF4-FFF2-40B4-BE49-F238E27FC236}">
                <a16:creationId xmlns:a16="http://schemas.microsoft.com/office/drawing/2014/main" id="{6D0BB271-93F3-1938-343D-2454635D13F4}"/>
              </a:ext>
            </a:extLst>
          </p:cNvPr>
          <p:cNvSpPr>
            <a:spLocks noGrp="1"/>
          </p:cNvSpPr>
          <p:nvPr>
            <p:ph type="title"/>
          </p:nvPr>
        </p:nvSpPr>
        <p:spPr>
          <a:xfrm>
            <a:off x="266130" y="368271"/>
            <a:ext cx="11823544" cy="651356"/>
          </a:xfrm>
        </p:spPr>
        <p:txBody>
          <a:bodyPr/>
          <a:lstStyle/>
          <a:p>
            <a:r>
              <a:rPr lang="en-US" sz="3200" dirty="0"/>
              <a:t>Summary</a:t>
            </a:r>
            <a:endParaRPr lang="en-GB" sz="3200" dirty="0"/>
          </a:p>
        </p:txBody>
      </p:sp>
    </p:spTree>
    <p:extLst>
      <p:ext uri="{BB962C8B-B14F-4D97-AF65-F5344CB8AC3E}">
        <p14:creationId xmlns:p14="http://schemas.microsoft.com/office/powerpoint/2010/main" val="3447547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EC5B87-B77C-8900-76DC-8BB96A4BBE8D}"/>
              </a:ext>
            </a:extLst>
          </p:cNvPr>
          <p:cNvPicPr>
            <a:picLocks noChangeAspect="1"/>
          </p:cNvPicPr>
          <p:nvPr/>
        </p:nvPicPr>
        <p:blipFill>
          <a:blip r:embed="rId3"/>
          <a:stretch>
            <a:fillRect/>
          </a:stretch>
        </p:blipFill>
        <p:spPr>
          <a:xfrm>
            <a:off x="0" y="0"/>
            <a:ext cx="12191999" cy="6857999"/>
          </a:xfrm>
          <a:prstGeom prst="rect">
            <a:avLst/>
          </a:prstGeom>
        </p:spPr>
      </p:pic>
      <p:sp>
        <p:nvSpPr>
          <p:cNvPr id="3" name="TextBox 2">
            <a:extLst>
              <a:ext uri="{FF2B5EF4-FFF2-40B4-BE49-F238E27FC236}">
                <a16:creationId xmlns:a16="http://schemas.microsoft.com/office/drawing/2014/main" id="{E7220997-74EF-D756-35E4-F009E1002B2F}"/>
              </a:ext>
            </a:extLst>
          </p:cNvPr>
          <p:cNvSpPr txBox="1"/>
          <p:nvPr/>
        </p:nvSpPr>
        <p:spPr>
          <a:xfrm>
            <a:off x="3858379" y="1907810"/>
            <a:ext cx="45115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B61D4E"/>
                </a:solidFill>
                <a:effectLst/>
                <a:uLnTx/>
                <a:uFillTx/>
                <a:latin typeface="Arial"/>
                <a:ea typeface="+mn-ea"/>
                <a:cs typeface="+mn-cs"/>
              </a:rPr>
              <a:t>@georgeploubidis.</a:t>
            </a:r>
            <a:r>
              <a:rPr kumimoji="0" lang="en-GB" sz="2400" b="0" i="1" u="none" strike="noStrike" kern="1200" cap="none" spc="0" normalizeH="0" baseline="0" noProof="0">
                <a:ln>
                  <a:noFill/>
                </a:ln>
                <a:solidFill>
                  <a:srgbClr val="B61D4E"/>
                </a:solidFill>
                <a:effectLst/>
                <a:uLnTx/>
                <a:uFillTx/>
                <a:latin typeface="Arial"/>
                <a:ea typeface="+mn-ea"/>
                <a:cs typeface="+mn-cs"/>
              </a:rPr>
              <a:t>bsky</a:t>
            </a:r>
            <a:r>
              <a:rPr kumimoji="0" lang="en-GB" sz="2400" b="0" i="0" u="none" strike="noStrike" kern="1200" cap="none" spc="0" normalizeH="0" baseline="0" noProof="0">
                <a:ln>
                  <a:noFill/>
                </a:ln>
                <a:solidFill>
                  <a:srgbClr val="B61D4E"/>
                </a:solidFill>
                <a:effectLst/>
                <a:uLnTx/>
                <a:uFillTx/>
                <a:latin typeface="Arial"/>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B61D4E"/>
                </a:solidFill>
                <a:effectLst/>
                <a:uLnTx/>
                <a:uFillTx/>
                <a:latin typeface="Arial"/>
                <a:ea typeface="+mn-ea"/>
                <a:cs typeface="+mn-cs"/>
              </a:rPr>
              <a:t>g.ploubidis@UCL.ac.uk‬</a:t>
            </a:r>
            <a:endParaRPr kumimoji="0" lang="en-GB" sz="2000" b="0" i="0" u="none" strike="noStrike" kern="1200" cap="none" spc="0" normalizeH="0" baseline="0" noProof="0">
              <a:ln>
                <a:noFill/>
              </a:ln>
              <a:solidFill>
                <a:srgbClr val="B61D4E"/>
              </a:solidFill>
              <a:effectLst/>
              <a:uLnTx/>
              <a:uFillTx/>
              <a:latin typeface="Arial"/>
              <a:ea typeface="+mn-ea"/>
              <a:cs typeface="+mn-cs"/>
            </a:endParaRPr>
          </a:p>
        </p:txBody>
      </p:sp>
    </p:spTree>
    <p:extLst>
      <p:ext uri="{BB962C8B-B14F-4D97-AF65-F5344CB8AC3E}">
        <p14:creationId xmlns:p14="http://schemas.microsoft.com/office/powerpoint/2010/main" val="3964131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tagon 23"/>
          <p:cNvSpPr/>
          <p:nvPr/>
        </p:nvSpPr>
        <p:spPr>
          <a:xfrm>
            <a:off x="1046327" y="1604817"/>
            <a:ext cx="9985086" cy="43365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Table 5"/>
          <p:cNvGraphicFramePr>
            <a:graphicFrameLocks noGrp="1"/>
          </p:cNvGraphicFramePr>
          <p:nvPr/>
        </p:nvGraphicFramePr>
        <p:xfrm>
          <a:off x="1046323" y="6046474"/>
          <a:ext cx="9606672" cy="365760"/>
        </p:xfrm>
        <a:graphic>
          <a:graphicData uri="http://schemas.openxmlformats.org/drawingml/2006/table">
            <a:tbl>
              <a:tblPr firstRow="1" bandRow="1">
                <a:tableStyleId>{2D5ABB26-0587-4C30-8999-92F81FD0307C}</a:tableStyleId>
              </a:tblPr>
              <a:tblGrid>
                <a:gridCol w="3294671">
                  <a:extLst>
                    <a:ext uri="{9D8B030D-6E8A-4147-A177-3AD203B41FA5}">
                      <a16:colId xmlns:a16="http://schemas.microsoft.com/office/drawing/2014/main" val="20000"/>
                    </a:ext>
                  </a:extLst>
                </a:gridCol>
                <a:gridCol w="1508665">
                  <a:extLst>
                    <a:ext uri="{9D8B030D-6E8A-4147-A177-3AD203B41FA5}">
                      <a16:colId xmlns:a16="http://schemas.microsoft.com/office/drawing/2014/main" val="875617011"/>
                    </a:ext>
                  </a:extLst>
                </a:gridCol>
                <a:gridCol w="1601112">
                  <a:extLst>
                    <a:ext uri="{9D8B030D-6E8A-4147-A177-3AD203B41FA5}">
                      <a16:colId xmlns:a16="http://schemas.microsoft.com/office/drawing/2014/main" val="20003"/>
                    </a:ext>
                  </a:extLst>
                </a:gridCol>
                <a:gridCol w="1601112">
                  <a:extLst>
                    <a:ext uri="{9D8B030D-6E8A-4147-A177-3AD203B41FA5}">
                      <a16:colId xmlns:a16="http://schemas.microsoft.com/office/drawing/2014/main" val="20004"/>
                    </a:ext>
                  </a:extLst>
                </a:gridCol>
                <a:gridCol w="1601112">
                  <a:extLst>
                    <a:ext uri="{9D8B030D-6E8A-4147-A177-3AD203B41FA5}">
                      <a16:colId xmlns:a16="http://schemas.microsoft.com/office/drawing/2014/main" val="20005"/>
                    </a:ext>
                  </a:extLst>
                </a:gridCol>
              </a:tblGrid>
              <a:tr h="0">
                <a:tc>
                  <a:txBody>
                    <a:bodyPr/>
                    <a:lstStyle/>
                    <a:p>
                      <a:pPr algn="r"/>
                      <a:r>
                        <a:rPr lang="en-US" sz="1800" dirty="0">
                          <a:ln>
                            <a:noFill/>
                          </a:ln>
                          <a:solidFill>
                            <a:schemeClr val="tx1"/>
                          </a:solidFill>
                        </a:rPr>
                        <a:t>1940</a:t>
                      </a:r>
                    </a:p>
                  </a:txBody>
                  <a:tcPr>
                    <a:lnL>
                      <a:noFill/>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a:ln>
                            <a:noFill/>
                          </a:ln>
                          <a:solidFill>
                            <a:schemeClr val="tx1"/>
                          </a:solidFill>
                        </a:rPr>
                        <a:t>1960</a:t>
                      </a:r>
                    </a:p>
                  </a:txBody>
                  <a:tcP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sz="1800">
                          <a:ln>
                            <a:noFill/>
                          </a:ln>
                          <a:solidFill>
                            <a:schemeClr val="tx1"/>
                          </a:solidFill>
                        </a:rPr>
                        <a:t>1980</a:t>
                      </a:r>
                    </a:p>
                  </a:txBody>
                  <a:tcP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sz="1800">
                          <a:ln>
                            <a:noFill/>
                          </a:ln>
                          <a:solidFill>
                            <a:schemeClr val="tx1"/>
                          </a:solidFill>
                        </a:rPr>
                        <a:t>2000</a:t>
                      </a:r>
                    </a:p>
                  </a:txBody>
                  <a:tcP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sz="1800" dirty="0">
                          <a:ln>
                            <a:noFill/>
                          </a:ln>
                          <a:solidFill>
                            <a:schemeClr val="tx1"/>
                          </a:solidFill>
                        </a:rPr>
                        <a:t>2020</a:t>
                      </a:r>
                    </a:p>
                  </a:txBody>
                  <a:tcPr>
                    <a:lnL w="6350" cap="flat" cmpd="sng" algn="ctr">
                      <a:solidFill>
                        <a:schemeClr val="tx2"/>
                      </a:solidFill>
                      <a:prstDash val="solid"/>
                      <a:round/>
                      <a:headEnd type="none" w="med" len="med"/>
                      <a:tailEnd type="none" w="med" len="med"/>
                    </a:lnL>
                    <a:lnR>
                      <a:noFill/>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cxnSp>
        <p:nvCxnSpPr>
          <p:cNvPr id="23" name="Straight Connector 22"/>
          <p:cNvCxnSpPr/>
          <p:nvPr/>
        </p:nvCxnSpPr>
        <p:spPr>
          <a:xfrm flipV="1">
            <a:off x="1046323" y="2216103"/>
            <a:ext cx="9606668" cy="1"/>
          </a:xfrm>
          <a:prstGeom prst="line">
            <a:avLst/>
          </a:prstGeom>
          <a:ln>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046327" y="1776266"/>
            <a:ext cx="9606668" cy="1"/>
          </a:xfrm>
          <a:prstGeom prst="line">
            <a:avLst/>
          </a:prstGeom>
          <a:ln>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46581" y="1846253"/>
            <a:ext cx="5838092"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National Child Development Study 1958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p:cNvSpPr txBox="1"/>
          <p:nvPr/>
        </p:nvSpPr>
        <p:spPr>
          <a:xfrm>
            <a:off x="846581" y="2475534"/>
            <a:ext cx="6104750"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1970 British Cohort Study</a:t>
            </a:r>
          </a:p>
        </p:txBody>
      </p:sp>
      <p:cxnSp>
        <p:nvCxnSpPr>
          <p:cNvPr id="36" name="Straight Connector 35"/>
          <p:cNvCxnSpPr/>
          <p:nvPr/>
        </p:nvCxnSpPr>
        <p:spPr>
          <a:xfrm flipV="1">
            <a:off x="1046323" y="3063211"/>
            <a:ext cx="9606668" cy="1"/>
          </a:xfrm>
          <a:prstGeom prst="line">
            <a:avLst/>
          </a:prstGeom>
          <a:ln>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45" name="Pentagon 44"/>
          <p:cNvSpPr/>
          <p:nvPr/>
        </p:nvSpPr>
        <p:spPr>
          <a:xfrm>
            <a:off x="5567924" y="1684052"/>
            <a:ext cx="5476189" cy="532051"/>
          </a:xfrm>
          <a:prstGeom prst="homePlate">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26" name="TextBox 25"/>
          <p:cNvSpPr txBox="1"/>
          <p:nvPr/>
        </p:nvSpPr>
        <p:spPr>
          <a:xfrm>
            <a:off x="846581" y="3306762"/>
            <a:ext cx="6104750"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Next Steps (formerly LSYPE)</a:t>
            </a:r>
          </a:p>
        </p:txBody>
      </p:sp>
      <p:cxnSp>
        <p:nvCxnSpPr>
          <p:cNvPr id="38" name="Straight Connector 37"/>
          <p:cNvCxnSpPr/>
          <p:nvPr/>
        </p:nvCxnSpPr>
        <p:spPr>
          <a:xfrm flipV="1">
            <a:off x="1046323" y="3882123"/>
            <a:ext cx="9606668" cy="1"/>
          </a:xfrm>
          <a:prstGeom prst="line">
            <a:avLst/>
          </a:prstGeom>
          <a:ln>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131932" y="4692797"/>
            <a:ext cx="9606668" cy="1"/>
          </a:xfrm>
          <a:prstGeom prst="line">
            <a:avLst/>
          </a:prstGeom>
          <a:ln>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063014" y="5245226"/>
            <a:ext cx="9606668" cy="1"/>
          </a:xfrm>
          <a:prstGeom prst="line">
            <a:avLst/>
          </a:prstGeom>
          <a:ln>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6581" y="4006405"/>
            <a:ext cx="6104750"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Millennium Cohort Study</a:t>
            </a:r>
          </a:p>
        </p:txBody>
      </p:sp>
      <p:sp>
        <p:nvSpPr>
          <p:cNvPr id="47" name="Pentagon 46"/>
          <p:cNvSpPr/>
          <p:nvPr/>
        </p:nvSpPr>
        <p:spPr>
          <a:xfrm>
            <a:off x="8898422" y="3986634"/>
            <a:ext cx="1852878" cy="538612"/>
          </a:xfrm>
          <a:prstGeom prst="homePlate">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cxnSp>
        <p:nvCxnSpPr>
          <p:cNvPr id="16" name="Straight Arrow Connector 15"/>
          <p:cNvCxnSpPr/>
          <p:nvPr/>
        </p:nvCxnSpPr>
        <p:spPr>
          <a:xfrm>
            <a:off x="10652991" y="5765114"/>
            <a:ext cx="171219"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Pentagon 28"/>
          <p:cNvSpPr/>
          <p:nvPr/>
        </p:nvSpPr>
        <p:spPr>
          <a:xfrm>
            <a:off x="7868738" y="3284008"/>
            <a:ext cx="2968172" cy="529840"/>
          </a:xfrm>
          <a:prstGeom prst="homePlate">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1" name="Pentagon 30"/>
          <p:cNvSpPr/>
          <p:nvPr/>
        </p:nvSpPr>
        <p:spPr>
          <a:xfrm>
            <a:off x="6510599" y="2514726"/>
            <a:ext cx="4367478" cy="546405"/>
          </a:xfrm>
          <a:prstGeom prst="homePlate">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p:cNvSpPr txBox="1"/>
          <p:nvPr/>
        </p:nvSpPr>
        <p:spPr>
          <a:xfrm>
            <a:off x="322941" y="956475"/>
            <a:ext cx="5838092" cy="53048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National Study of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and Development 1946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pic>
        <p:nvPicPr>
          <p:cNvPr id="30" name="Picture 29">
            <a:extLst>
              <a:ext uri="{FF2B5EF4-FFF2-40B4-BE49-F238E27FC236}">
                <a16:creationId xmlns:a16="http://schemas.microsoft.com/office/drawing/2014/main" id="{1E2FF19A-13E2-4DCA-85D2-DE2C0988C2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2879" y="0"/>
            <a:ext cx="1780224" cy="1287638"/>
          </a:xfrm>
          <a:prstGeom prst="rect">
            <a:avLst/>
          </a:prstGeom>
        </p:spPr>
      </p:pic>
      <p:pic>
        <p:nvPicPr>
          <p:cNvPr id="4" name="Picture 3">
            <a:extLst>
              <a:ext uri="{FF2B5EF4-FFF2-40B4-BE49-F238E27FC236}">
                <a16:creationId xmlns:a16="http://schemas.microsoft.com/office/drawing/2014/main" id="{78D6837D-552C-4AA7-8CDC-C30B54AAD971}"/>
              </a:ext>
            </a:extLst>
          </p:cNvPr>
          <p:cNvPicPr>
            <a:picLocks noChangeAspect="1"/>
          </p:cNvPicPr>
          <p:nvPr/>
        </p:nvPicPr>
        <p:blipFill>
          <a:blip r:embed="rId4"/>
          <a:stretch>
            <a:fillRect/>
          </a:stretch>
        </p:blipFill>
        <p:spPr>
          <a:xfrm>
            <a:off x="2973116" y="825235"/>
            <a:ext cx="796290" cy="815340"/>
          </a:xfrm>
          <a:prstGeom prst="rect">
            <a:avLst/>
          </a:prstGeom>
        </p:spPr>
      </p:pic>
      <p:pic>
        <p:nvPicPr>
          <p:cNvPr id="33" name="Picture 32" descr="Logo&#10;&#10;Description automatically generated">
            <a:extLst>
              <a:ext uri="{FF2B5EF4-FFF2-40B4-BE49-F238E27FC236}">
                <a16:creationId xmlns:a16="http://schemas.microsoft.com/office/drawing/2014/main" id="{394671F0-EF2A-4C27-BB8A-31D187395C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4673" y="4633650"/>
            <a:ext cx="1219263" cy="508026"/>
          </a:xfrm>
          <a:prstGeom prst="rect">
            <a:avLst/>
          </a:prstGeom>
        </p:spPr>
      </p:pic>
      <p:pic>
        <p:nvPicPr>
          <p:cNvPr id="34" name="Picture 33">
            <a:extLst>
              <a:ext uri="{FF2B5EF4-FFF2-40B4-BE49-F238E27FC236}">
                <a16:creationId xmlns:a16="http://schemas.microsoft.com/office/drawing/2014/main" id="{39E3F48B-34F0-4947-8896-DFA20C8975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999" y="4875113"/>
            <a:ext cx="877825" cy="877825"/>
          </a:xfrm>
          <a:prstGeom prst="rect">
            <a:avLst/>
          </a:prstGeom>
        </p:spPr>
      </p:pic>
      <p:sp>
        <p:nvSpPr>
          <p:cNvPr id="37" name="TextBox 36">
            <a:extLst>
              <a:ext uri="{FF2B5EF4-FFF2-40B4-BE49-F238E27FC236}">
                <a16:creationId xmlns:a16="http://schemas.microsoft.com/office/drawing/2014/main" id="{82967438-72AC-4187-A8BD-112AF64670BE}"/>
              </a:ext>
            </a:extLst>
          </p:cNvPr>
          <p:cNvSpPr txBox="1"/>
          <p:nvPr/>
        </p:nvSpPr>
        <p:spPr>
          <a:xfrm>
            <a:off x="711200" y="5135839"/>
            <a:ext cx="4043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Children of the 2020s (COT2020s)</a:t>
            </a:r>
          </a:p>
        </p:txBody>
      </p:sp>
      <p:sp>
        <p:nvSpPr>
          <p:cNvPr id="39" name="TextBox 38">
            <a:extLst>
              <a:ext uri="{FF2B5EF4-FFF2-40B4-BE49-F238E27FC236}">
                <a16:creationId xmlns:a16="http://schemas.microsoft.com/office/drawing/2014/main" id="{7B81F017-16A1-48E1-ABE3-947E378E41EB}"/>
              </a:ext>
            </a:extLst>
          </p:cNvPr>
          <p:cNvSpPr txBox="1"/>
          <p:nvPr/>
        </p:nvSpPr>
        <p:spPr>
          <a:xfrm>
            <a:off x="711200" y="5605831"/>
            <a:ext cx="4043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G</a:t>
            </a:r>
            <a:r>
              <a:rPr lang="en-GB" dirty="0" err="1">
                <a:solidFill>
                  <a:srgbClr val="000000"/>
                </a:solidFill>
                <a:latin typeface="Arial"/>
              </a:rPr>
              <a:t>eneration</a:t>
            </a:r>
            <a:r>
              <a:rPr lang="en-GB" dirty="0">
                <a:solidFill>
                  <a:srgbClr val="000000"/>
                </a:solidFill>
                <a:latin typeface="Arial"/>
              </a:rPr>
              <a:t> New Era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F9486B08-A5AD-4CCE-8CF7-E01B0FBA9325}"/>
              </a:ext>
            </a:extLst>
          </p:cNvPr>
          <p:cNvSpPr txBox="1"/>
          <p:nvPr/>
        </p:nvSpPr>
        <p:spPr>
          <a:xfrm>
            <a:off x="711200" y="4624521"/>
            <a:ext cx="9328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COVID Social Mobility and Opportunities Study (COSMO)</a:t>
            </a:r>
          </a:p>
        </p:txBody>
      </p:sp>
      <p:sp>
        <p:nvSpPr>
          <p:cNvPr id="3" name="Pentagon 44">
            <a:extLst>
              <a:ext uri="{FF2B5EF4-FFF2-40B4-BE49-F238E27FC236}">
                <a16:creationId xmlns:a16="http://schemas.microsoft.com/office/drawing/2014/main" id="{A571C32B-5571-73B2-C309-377BFB9E504C}"/>
              </a:ext>
            </a:extLst>
          </p:cNvPr>
          <p:cNvSpPr/>
          <p:nvPr/>
        </p:nvSpPr>
        <p:spPr>
          <a:xfrm>
            <a:off x="4261282" y="900809"/>
            <a:ext cx="6734547" cy="532051"/>
          </a:xfrm>
          <a:prstGeom prst="homePlate">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bg2"/>
              </a:solidFill>
              <a:effectLst/>
              <a:uLnTx/>
              <a:uFillTx/>
              <a:latin typeface="Arial"/>
              <a:ea typeface="+mn-ea"/>
              <a:cs typeface="+mn-cs"/>
            </a:endParaRPr>
          </a:p>
        </p:txBody>
      </p:sp>
      <p:sp>
        <p:nvSpPr>
          <p:cNvPr id="7" name="Pentagon 44">
            <a:extLst>
              <a:ext uri="{FF2B5EF4-FFF2-40B4-BE49-F238E27FC236}">
                <a16:creationId xmlns:a16="http://schemas.microsoft.com/office/drawing/2014/main" id="{EE9E8D41-4B89-5A6B-315A-92D7F600EC5B}"/>
              </a:ext>
            </a:extLst>
          </p:cNvPr>
          <p:cNvSpPr/>
          <p:nvPr/>
        </p:nvSpPr>
        <p:spPr>
          <a:xfrm>
            <a:off x="9401453" y="4581640"/>
            <a:ext cx="1337148" cy="441936"/>
          </a:xfrm>
          <a:prstGeom prst="homePlate">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8" name="Pentagon 44">
            <a:extLst>
              <a:ext uri="{FF2B5EF4-FFF2-40B4-BE49-F238E27FC236}">
                <a16:creationId xmlns:a16="http://schemas.microsoft.com/office/drawing/2014/main" id="{95CBAFAF-615C-4110-AFAA-F25485E5B75A}"/>
              </a:ext>
            </a:extLst>
          </p:cNvPr>
          <p:cNvSpPr/>
          <p:nvPr/>
        </p:nvSpPr>
        <p:spPr>
          <a:xfrm>
            <a:off x="10395750" y="5053433"/>
            <a:ext cx="422331" cy="441936"/>
          </a:xfrm>
          <a:prstGeom prst="homePlate">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9" name="Pentagon 44">
            <a:extLst>
              <a:ext uri="{FF2B5EF4-FFF2-40B4-BE49-F238E27FC236}">
                <a16:creationId xmlns:a16="http://schemas.microsoft.com/office/drawing/2014/main" id="{9C867382-31A4-65E9-A6CF-C2DECF82C21C}"/>
              </a:ext>
            </a:extLst>
          </p:cNvPr>
          <p:cNvSpPr/>
          <p:nvPr/>
        </p:nvSpPr>
        <p:spPr>
          <a:xfrm>
            <a:off x="10520212" y="5543366"/>
            <a:ext cx="221319" cy="441936"/>
          </a:xfrm>
          <a:prstGeom prst="homePlate">
            <a:avLst>
              <a:gd name="adj" fmla="val 66045"/>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6297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ollage of various images and text&#10;&#10;AI-generated content may be incorrect.">
            <a:extLst>
              <a:ext uri="{FF2B5EF4-FFF2-40B4-BE49-F238E27FC236}">
                <a16:creationId xmlns:a16="http://schemas.microsoft.com/office/drawing/2014/main" id="{428F8548-2E74-BB13-D301-4612B1A91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4271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176334" y="1019628"/>
            <a:ext cx="10948916" cy="3683395"/>
          </a:xfrm>
        </p:spPr>
        <p:txBody>
          <a:bodyPr/>
          <a:lstStyle/>
          <a:p>
            <a:pPr>
              <a:defRPr/>
            </a:pPr>
            <a:r>
              <a:rPr lang="en-GB" dirty="0"/>
              <a:t>Long term effects of </a:t>
            </a:r>
            <a:r>
              <a:rPr lang="en-GB" dirty="0">
                <a:solidFill>
                  <a:schemeClr val="accent1"/>
                </a:solidFill>
              </a:rPr>
              <a:t>early life circumstances </a:t>
            </a:r>
          </a:p>
          <a:p>
            <a:pPr>
              <a:defRPr/>
            </a:pPr>
            <a:r>
              <a:rPr lang="en-GB" dirty="0">
                <a:solidFill>
                  <a:schemeClr val="accent1"/>
                </a:solidFill>
              </a:rPr>
              <a:t>Intergenerational cycles </a:t>
            </a:r>
            <a:r>
              <a:rPr lang="en-GB" dirty="0"/>
              <a:t>in poverty and in health</a:t>
            </a:r>
          </a:p>
          <a:p>
            <a:pPr>
              <a:defRPr/>
            </a:pPr>
            <a:r>
              <a:rPr lang="en-GB" dirty="0"/>
              <a:t>Life course </a:t>
            </a:r>
            <a:r>
              <a:rPr lang="en-GB" dirty="0">
                <a:solidFill>
                  <a:schemeClr val="accent1"/>
                </a:solidFill>
              </a:rPr>
              <a:t>transitions</a:t>
            </a:r>
          </a:p>
          <a:p>
            <a:pPr>
              <a:defRPr/>
            </a:pPr>
            <a:r>
              <a:rPr lang="en-GB" dirty="0">
                <a:solidFill>
                  <a:schemeClr val="accent1"/>
                </a:solidFill>
              </a:rPr>
              <a:t>Intersectional inequalities </a:t>
            </a:r>
            <a:r>
              <a:rPr lang="en-GB" dirty="0">
                <a:solidFill>
                  <a:schemeClr val="tx1"/>
                </a:solidFill>
              </a:rPr>
              <a:t>over the life course</a:t>
            </a:r>
          </a:p>
          <a:p>
            <a:pPr marL="457200" marR="0" lvl="0" indent="-457200" algn="l" defTabSz="914400" rtl="0" eaLnBrk="1" fontAlgn="auto" latinLnBrk="0" hangingPunct="1">
              <a:lnSpc>
                <a:spcPct val="100000"/>
              </a:lnSpc>
              <a:spcBef>
                <a:spcPts val="1000"/>
              </a:spcBef>
              <a:spcAft>
                <a:spcPts val="0"/>
              </a:spcAft>
              <a:buClr>
                <a:srgbClr val="00A1BA"/>
              </a:buClr>
              <a:buSzTx/>
              <a:buFont typeface="Wingdings" charset="2"/>
              <a:buChar char="§"/>
              <a:tabLst/>
              <a:defRPr/>
            </a:pPr>
            <a:r>
              <a:rPr kumimoji="0" lang="en-GB" b="0" i="0" u="none" strike="noStrike" kern="1200" cap="none" spc="0" normalizeH="0" baseline="0" noProof="0" dirty="0">
                <a:ln>
                  <a:noFill/>
                </a:ln>
                <a:solidFill>
                  <a:srgbClr val="000000">
                    <a:lumMod val="85000"/>
                    <a:lumOff val="15000"/>
                  </a:srgbClr>
                </a:solidFill>
                <a:effectLst/>
                <a:uLnTx/>
                <a:uFillTx/>
                <a:latin typeface="Arial"/>
                <a:ea typeface="+mn-ea"/>
                <a:cs typeface="+mn-cs"/>
              </a:rPr>
              <a:t>Quality of life, functioning and productivity, </a:t>
            </a:r>
            <a:r>
              <a:rPr kumimoji="0" lang="en-GB" b="0" i="0" u="none" strike="noStrike" kern="1200" cap="none" spc="0" normalizeH="0" baseline="0" noProof="0" dirty="0">
                <a:ln>
                  <a:noFill/>
                </a:ln>
                <a:solidFill>
                  <a:srgbClr val="E2212F"/>
                </a:solidFill>
                <a:effectLst/>
                <a:uLnTx/>
                <a:uFillTx/>
                <a:latin typeface="Arial"/>
                <a:ea typeface="+mn-ea"/>
                <a:cs typeface="+mn-cs"/>
              </a:rPr>
              <a:t>post the onset </a:t>
            </a:r>
            <a:r>
              <a:rPr kumimoji="0" lang="en-GB" b="0" i="0" u="none" strike="noStrike" kern="1200" cap="none" spc="0" normalizeH="0" baseline="0" noProof="0" dirty="0">
                <a:ln>
                  <a:noFill/>
                </a:ln>
                <a:solidFill>
                  <a:srgbClr val="000000">
                    <a:lumMod val="85000"/>
                    <a:lumOff val="15000"/>
                  </a:srgbClr>
                </a:solidFill>
                <a:effectLst/>
                <a:uLnTx/>
                <a:uFillTx/>
                <a:latin typeface="Arial"/>
                <a:ea typeface="+mn-ea"/>
                <a:cs typeface="+mn-cs"/>
              </a:rPr>
              <a:t>of chronic illness</a:t>
            </a:r>
          </a:p>
          <a:p>
            <a:pPr marL="457200" marR="0" lvl="0" indent="-457200" algn="l" defTabSz="914400" rtl="0" eaLnBrk="1" fontAlgn="auto" latinLnBrk="0" hangingPunct="1">
              <a:lnSpc>
                <a:spcPct val="100000"/>
              </a:lnSpc>
              <a:spcBef>
                <a:spcPts val="1000"/>
              </a:spcBef>
              <a:spcAft>
                <a:spcPts val="0"/>
              </a:spcAft>
              <a:buClr>
                <a:srgbClr val="00A1BA"/>
              </a:buClr>
              <a:buSzTx/>
              <a:buFont typeface="Wingdings" charset="2"/>
              <a:buChar char="§"/>
              <a:tabLst/>
              <a:defRPr/>
            </a:pPr>
            <a:r>
              <a:rPr lang="en-GB" dirty="0" err="1">
                <a:solidFill>
                  <a:srgbClr val="FF0000"/>
                </a:solidFill>
                <a:latin typeface="Arial"/>
              </a:rPr>
              <a:t>Healthspan</a:t>
            </a:r>
            <a:r>
              <a:rPr lang="en-GB" dirty="0">
                <a:solidFill>
                  <a:srgbClr val="000000">
                    <a:lumMod val="85000"/>
                    <a:lumOff val="15000"/>
                  </a:srgbClr>
                </a:solidFill>
                <a:latin typeface="Arial"/>
              </a:rPr>
              <a:t> vs Lifespan through a life course lens</a:t>
            </a:r>
          </a:p>
          <a:p>
            <a:pPr marL="457200" marR="0" lvl="0" indent="-457200" algn="l" defTabSz="914400" rtl="0" eaLnBrk="1" fontAlgn="auto" latinLnBrk="0" hangingPunct="1">
              <a:lnSpc>
                <a:spcPct val="100000"/>
              </a:lnSpc>
              <a:spcBef>
                <a:spcPts val="1000"/>
              </a:spcBef>
              <a:spcAft>
                <a:spcPts val="0"/>
              </a:spcAft>
              <a:buClr>
                <a:srgbClr val="00A1BA"/>
              </a:buClr>
              <a:buSzTx/>
              <a:buFont typeface="Wingdings" charset="2"/>
              <a:buChar char="§"/>
              <a:tabLst/>
              <a:defRPr/>
            </a:pPr>
            <a:r>
              <a:rPr lang="en-GB" dirty="0">
                <a:solidFill>
                  <a:srgbClr val="000000">
                    <a:lumMod val="85000"/>
                    <a:lumOff val="15000"/>
                  </a:srgbClr>
                </a:solidFill>
                <a:latin typeface="Arial"/>
              </a:rPr>
              <a:t>Life course determinants of positive ageing</a:t>
            </a:r>
            <a:endParaRPr kumimoji="0" lang="en-GB"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1000"/>
              </a:spcBef>
              <a:spcAft>
                <a:spcPts val="0"/>
              </a:spcAft>
              <a:buClr>
                <a:srgbClr val="00A1BA"/>
              </a:buClr>
              <a:buSzTx/>
              <a:buFont typeface="Wingdings" charset="2"/>
              <a:buChar char="§"/>
              <a:tabLst/>
              <a:defRPr/>
            </a:pPr>
            <a:r>
              <a:rPr lang="en-GB" dirty="0">
                <a:solidFill>
                  <a:srgbClr val="000000">
                    <a:lumMod val="85000"/>
                    <a:lumOff val="15000"/>
                  </a:srgbClr>
                </a:solidFill>
                <a:latin typeface="Arial"/>
              </a:rPr>
              <a:t>Reversibility/Resilience</a:t>
            </a:r>
            <a:endParaRPr lang="en-GB" dirty="0">
              <a:solidFill>
                <a:schemeClr val="accent1"/>
              </a:solidFill>
            </a:endParaRPr>
          </a:p>
          <a:p>
            <a:pPr>
              <a:defRPr/>
            </a:pPr>
            <a:r>
              <a:rPr lang="en-GB" dirty="0">
                <a:solidFill>
                  <a:schemeClr val="accent1"/>
                </a:solidFill>
              </a:rPr>
              <a:t>Changing experiences </a:t>
            </a:r>
            <a:r>
              <a:rPr lang="en-GB" dirty="0"/>
              <a:t>of different generations</a:t>
            </a:r>
          </a:p>
          <a:p>
            <a:pPr>
              <a:defRPr/>
            </a:pPr>
            <a:r>
              <a:rPr lang="en-GB" dirty="0"/>
              <a:t>External </a:t>
            </a:r>
            <a:r>
              <a:rPr lang="en-GB" dirty="0">
                <a:solidFill>
                  <a:schemeClr val="accent1"/>
                </a:solidFill>
              </a:rPr>
              <a:t>shocks</a:t>
            </a:r>
            <a:r>
              <a:rPr lang="en-GB" dirty="0"/>
              <a:t> (pandemic, cost of living crisis)</a:t>
            </a:r>
          </a:p>
        </p:txBody>
      </p:sp>
      <p:sp>
        <p:nvSpPr>
          <p:cNvPr id="3" name="TextBox 2">
            <a:extLst>
              <a:ext uri="{FF2B5EF4-FFF2-40B4-BE49-F238E27FC236}">
                <a16:creationId xmlns:a16="http://schemas.microsoft.com/office/drawing/2014/main" id="{E7B05FB8-630C-C464-D448-C0A5F6F8034B}"/>
              </a:ext>
            </a:extLst>
          </p:cNvPr>
          <p:cNvSpPr txBox="1"/>
          <p:nvPr/>
        </p:nvSpPr>
        <p:spPr>
          <a:xfrm>
            <a:off x="3047172" y="5469040"/>
            <a:ext cx="60976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7" name="Title 1">
            <a:extLst>
              <a:ext uri="{FF2B5EF4-FFF2-40B4-BE49-F238E27FC236}">
                <a16:creationId xmlns:a16="http://schemas.microsoft.com/office/drawing/2014/main" id="{AE8AE179-79E3-34DD-C0A1-7314C8B38252}"/>
              </a:ext>
            </a:extLst>
          </p:cNvPr>
          <p:cNvSpPr>
            <a:spLocks noGrp="1"/>
          </p:cNvSpPr>
          <p:nvPr>
            <p:ph type="title"/>
          </p:nvPr>
        </p:nvSpPr>
        <p:spPr>
          <a:xfrm>
            <a:off x="223314" y="127577"/>
            <a:ext cx="11823544" cy="892051"/>
          </a:xfrm>
        </p:spPr>
        <p:txBody>
          <a:bodyPr/>
          <a:lstStyle/>
          <a:p>
            <a:r>
              <a:rPr lang="en-GB" sz="3200" dirty="0"/>
              <a:t>Healthy ageing through the </a:t>
            </a:r>
            <a:r>
              <a:rPr lang="en-GB" sz="3200" dirty="0">
                <a:solidFill>
                  <a:srgbClr val="FF0000"/>
                </a:solidFill>
              </a:rPr>
              <a:t>(cross generational) </a:t>
            </a:r>
            <a:r>
              <a:rPr lang="en-GB" sz="3200" dirty="0"/>
              <a:t>life course lens</a:t>
            </a:r>
          </a:p>
        </p:txBody>
      </p:sp>
    </p:spTree>
    <p:extLst>
      <p:ext uri="{BB962C8B-B14F-4D97-AF65-F5344CB8AC3E}">
        <p14:creationId xmlns:p14="http://schemas.microsoft.com/office/powerpoint/2010/main" val="1390235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046329" y="1339911"/>
          <a:ext cx="9606669" cy="5249677"/>
        </p:xfrm>
        <a:graphic>
          <a:graphicData uri="http://schemas.openxmlformats.org/drawingml/2006/table">
            <a:tbl>
              <a:tblPr firstRow="1" bandRow="1">
                <a:effectLst/>
                <a:tableStyleId>{5C22544A-7EE6-4342-B048-85BDC9FD1C3A}</a:tableStyleId>
              </a:tblPr>
              <a:tblGrid>
                <a:gridCol w="3202223">
                  <a:extLst>
                    <a:ext uri="{9D8B030D-6E8A-4147-A177-3AD203B41FA5}">
                      <a16:colId xmlns:a16="http://schemas.microsoft.com/office/drawing/2014/main" val="20000"/>
                    </a:ext>
                  </a:extLst>
                </a:gridCol>
                <a:gridCol w="3202223">
                  <a:extLst>
                    <a:ext uri="{9D8B030D-6E8A-4147-A177-3AD203B41FA5}">
                      <a16:colId xmlns:a16="http://schemas.microsoft.com/office/drawing/2014/main" val="20001"/>
                    </a:ext>
                  </a:extLst>
                </a:gridCol>
                <a:gridCol w="3202223">
                  <a:extLst>
                    <a:ext uri="{9D8B030D-6E8A-4147-A177-3AD203B41FA5}">
                      <a16:colId xmlns:a16="http://schemas.microsoft.com/office/drawing/2014/main" val="20002"/>
                    </a:ext>
                  </a:extLst>
                </a:gridCol>
              </a:tblGrid>
              <a:tr h="1168597">
                <a:tc>
                  <a:txBody>
                    <a:bodyPr/>
                    <a:lstStyle/>
                    <a:p>
                      <a:pPr algn="l"/>
                      <a:r>
                        <a:rPr lang="en-US" sz="1800" b="0" dirty="0"/>
                        <a:t>Birth</a:t>
                      </a:r>
                    </a:p>
                  </a:txBody>
                  <a:tcPr marL="125999" marR="125999" marB="125999" anchor="b">
                    <a:solidFill>
                      <a:schemeClr val="accent4"/>
                    </a:solidFill>
                  </a:tcPr>
                </a:tc>
                <a:tc>
                  <a:txBody>
                    <a:bodyPr/>
                    <a:lstStyle/>
                    <a:p>
                      <a:pPr algn="l"/>
                      <a:r>
                        <a:rPr lang="en-US" sz="1800" b="0" dirty="0"/>
                        <a:t>School years</a:t>
                      </a:r>
                    </a:p>
                  </a:txBody>
                  <a:tcPr marL="125999" marR="125999" marB="125999" anchor="b">
                    <a:solidFill>
                      <a:schemeClr val="accent4"/>
                    </a:solidFill>
                  </a:tcPr>
                </a:tc>
                <a:tc>
                  <a:txBody>
                    <a:bodyPr/>
                    <a:lstStyle/>
                    <a:p>
                      <a:pPr algn="l"/>
                      <a:r>
                        <a:rPr lang="en-US" sz="1800" b="0" dirty="0"/>
                        <a:t>Adult</a:t>
                      </a:r>
                    </a:p>
                  </a:txBody>
                  <a:tcPr marL="125999" marR="125999" marB="125999" anchor="b">
                    <a:solidFill>
                      <a:schemeClr val="accent4"/>
                    </a:solidFill>
                  </a:tcPr>
                </a:tc>
                <a:extLst>
                  <a:ext uri="{0D108BD9-81ED-4DB2-BD59-A6C34878D82A}">
                    <a16:rowId xmlns:a16="http://schemas.microsoft.com/office/drawing/2014/main" val="10000"/>
                  </a:ext>
                </a:extLst>
              </a:tr>
              <a:tr h="3818151">
                <a:tc>
                  <a:txBody>
                    <a:bodyPr/>
                    <a:lstStyle/>
                    <a:p>
                      <a:pPr>
                        <a:lnSpc>
                          <a:spcPct val="100000"/>
                        </a:lnSpc>
                        <a:spcAft>
                          <a:spcPts val="600"/>
                        </a:spcAft>
                      </a:pPr>
                      <a:r>
                        <a:rPr lang="en-GB" sz="1600" noProof="1">
                          <a:solidFill>
                            <a:schemeClr val="tx1">
                              <a:lumMod val="75000"/>
                              <a:lumOff val="25000"/>
                            </a:schemeClr>
                          </a:solidFill>
                        </a:rPr>
                        <a:t>Household composition</a:t>
                      </a:r>
                    </a:p>
                    <a:p>
                      <a:pPr>
                        <a:lnSpc>
                          <a:spcPct val="100000"/>
                        </a:lnSpc>
                        <a:spcAft>
                          <a:spcPts val="600"/>
                        </a:spcAft>
                      </a:pPr>
                      <a:r>
                        <a:rPr lang="en-GB" sz="1600" noProof="1">
                          <a:solidFill>
                            <a:schemeClr val="tx1">
                              <a:lumMod val="75000"/>
                              <a:lumOff val="25000"/>
                            </a:schemeClr>
                          </a:solidFill>
                        </a:rPr>
                        <a:t>Parental social class </a:t>
                      </a:r>
                    </a:p>
                    <a:p>
                      <a:pPr>
                        <a:lnSpc>
                          <a:spcPct val="100000"/>
                        </a:lnSpc>
                        <a:spcAft>
                          <a:spcPts val="600"/>
                        </a:spcAft>
                      </a:pPr>
                      <a:r>
                        <a:rPr lang="en-GB" sz="1600" noProof="1">
                          <a:solidFill>
                            <a:schemeClr val="tx1">
                              <a:lumMod val="75000"/>
                              <a:lumOff val="25000"/>
                            </a:schemeClr>
                          </a:solidFill>
                        </a:rPr>
                        <a:t>Obstetric history</a:t>
                      </a:r>
                    </a:p>
                    <a:p>
                      <a:pPr>
                        <a:lnSpc>
                          <a:spcPct val="100000"/>
                        </a:lnSpc>
                        <a:spcAft>
                          <a:spcPts val="600"/>
                        </a:spcAft>
                      </a:pPr>
                      <a:r>
                        <a:rPr lang="en-GB" sz="1600" noProof="1">
                          <a:solidFill>
                            <a:schemeClr val="tx1">
                              <a:lumMod val="75000"/>
                              <a:lumOff val="25000"/>
                            </a:schemeClr>
                          </a:solidFill>
                        </a:rPr>
                        <a:t>Smoking in pregnancy</a:t>
                      </a:r>
                    </a:p>
                    <a:p>
                      <a:pPr>
                        <a:lnSpc>
                          <a:spcPct val="100000"/>
                        </a:lnSpc>
                        <a:spcAft>
                          <a:spcPts val="600"/>
                        </a:spcAft>
                      </a:pPr>
                      <a:r>
                        <a:rPr lang="en-GB" sz="1600" noProof="1">
                          <a:solidFill>
                            <a:schemeClr val="tx1">
                              <a:lumMod val="75000"/>
                              <a:lumOff val="25000"/>
                            </a:schemeClr>
                          </a:solidFill>
                        </a:rPr>
                        <a:t>Pregnancy                    </a:t>
                      </a:r>
                      <a:r>
                        <a:rPr lang="en-GB" sz="1600" noProof="1">
                          <a:solidFill>
                            <a:schemeClr val="tx1">
                              <a:lumMod val="75000"/>
                              <a:lumOff val="25000"/>
                              <a:alpha val="60000"/>
                            </a:schemeClr>
                          </a:solidFill>
                        </a:rPr>
                        <a:t>(problems,</a:t>
                      </a:r>
                      <a:r>
                        <a:rPr lang="en-GB" sz="1600" baseline="0" noProof="1">
                          <a:solidFill>
                            <a:schemeClr val="tx1">
                              <a:lumMod val="75000"/>
                              <a:lumOff val="25000"/>
                              <a:alpha val="60000"/>
                            </a:schemeClr>
                          </a:solidFill>
                        </a:rPr>
                        <a:t> </a:t>
                      </a:r>
                      <a:r>
                        <a:rPr lang="en-GB" sz="1600" noProof="1">
                          <a:solidFill>
                            <a:schemeClr val="tx1">
                              <a:lumMod val="75000"/>
                              <a:lumOff val="25000"/>
                              <a:alpha val="60000"/>
                            </a:schemeClr>
                          </a:solidFill>
                        </a:rPr>
                        <a:t>antenatal care)</a:t>
                      </a:r>
                    </a:p>
                    <a:p>
                      <a:pPr>
                        <a:lnSpc>
                          <a:spcPct val="100000"/>
                        </a:lnSpc>
                        <a:spcAft>
                          <a:spcPts val="600"/>
                        </a:spcAft>
                      </a:pPr>
                      <a:r>
                        <a:rPr lang="en-GB" sz="1600" noProof="1">
                          <a:solidFill>
                            <a:schemeClr val="tx1">
                              <a:lumMod val="75000"/>
                              <a:lumOff val="25000"/>
                            </a:schemeClr>
                          </a:solidFill>
                        </a:rPr>
                        <a:t>Labour</a:t>
                      </a:r>
                      <a:r>
                        <a:rPr lang="en-GB" sz="1600" baseline="0" noProof="1">
                          <a:solidFill>
                            <a:schemeClr val="tx1">
                              <a:lumMod val="75000"/>
                              <a:lumOff val="25000"/>
                            </a:schemeClr>
                          </a:solidFill>
                        </a:rPr>
                        <a:t>                              </a:t>
                      </a:r>
                      <a:r>
                        <a:rPr lang="en-GB" sz="1600" baseline="0" noProof="1">
                          <a:solidFill>
                            <a:schemeClr val="tx1">
                              <a:lumMod val="75000"/>
                              <a:lumOff val="25000"/>
                              <a:alpha val="60000"/>
                            </a:schemeClr>
                          </a:solidFill>
                        </a:rPr>
                        <a:t>(length, pain relief, problems)</a:t>
                      </a:r>
                    </a:p>
                    <a:p>
                      <a:pPr>
                        <a:lnSpc>
                          <a:spcPct val="100000"/>
                        </a:lnSpc>
                        <a:spcAft>
                          <a:spcPts val="600"/>
                        </a:spcAft>
                      </a:pPr>
                      <a:r>
                        <a:rPr lang="en-GB" sz="1600" baseline="0" noProof="1">
                          <a:solidFill>
                            <a:schemeClr val="tx1">
                              <a:lumMod val="75000"/>
                              <a:lumOff val="25000"/>
                            </a:schemeClr>
                          </a:solidFill>
                        </a:rPr>
                        <a:t>Birthweight, length</a:t>
                      </a:r>
                      <a:endParaRPr lang="en-GB" sz="1600" noProof="1">
                        <a:solidFill>
                          <a:schemeClr val="tx1">
                            <a:lumMod val="75000"/>
                            <a:lumOff val="25000"/>
                            <a:alpha val="60000"/>
                          </a:schemeClr>
                        </a:solidFill>
                      </a:endParaRPr>
                    </a:p>
                  </a:txBody>
                  <a:tcPr marL="125999" marT="270000" marB="46800">
                    <a:lnL w="3175" cap="flat" cmpd="sng" algn="ctr">
                      <a:solidFill>
                        <a:schemeClr val="tx2"/>
                      </a:solidFill>
                      <a:prstDash val="dash"/>
                      <a:round/>
                      <a:headEnd type="none" w="med" len="med"/>
                      <a:tailEnd type="none" w="med" len="med"/>
                    </a:lnL>
                    <a:lnR w="3175" cap="flat" cmpd="sng" algn="ctr">
                      <a:solidFill>
                        <a:schemeClr val="tx2"/>
                      </a:solidFill>
                      <a:prstDash val="dash"/>
                      <a:round/>
                      <a:headEnd type="none" w="med" len="med"/>
                      <a:tailEnd type="none" w="med" len="med"/>
                    </a:lnR>
                    <a:noFill/>
                  </a:tcPr>
                </a:tc>
                <a:tc>
                  <a:txBody>
                    <a:bodyPr/>
                    <a:lstStyle/>
                    <a:p>
                      <a:pPr>
                        <a:lnSpc>
                          <a:spcPct val="100000"/>
                        </a:lnSpc>
                        <a:spcAft>
                          <a:spcPts val="600"/>
                        </a:spcAft>
                      </a:pPr>
                      <a:r>
                        <a:rPr lang="en-GB" sz="1600" noProof="1">
                          <a:solidFill>
                            <a:schemeClr val="tx1">
                              <a:lumMod val="75000"/>
                              <a:lumOff val="25000"/>
                            </a:schemeClr>
                          </a:solidFill>
                        </a:rPr>
                        <a:t>Household composition</a:t>
                      </a:r>
                    </a:p>
                    <a:p>
                      <a:pPr>
                        <a:lnSpc>
                          <a:spcPct val="100000"/>
                        </a:lnSpc>
                        <a:spcAft>
                          <a:spcPts val="600"/>
                        </a:spcAft>
                      </a:pPr>
                      <a:r>
                        <a:rPr lang="en-GB" sz="1600" noProof="1">
                          <a:solidFill>
                            <a:schemeClr val="tx1">
                              <a:lumMod val="75000"/>
                              <a:lumOff val="25000"/>
                            </a:schemeClr>
                          </a:solidFill>
                        </a:rPr>
                        <a:t>Parental social class</a:t>
                      </a:r>
                      <a:r>
                        <a:rPr lang="en-GB" sz="1600" baseline="0" noProof="1">
                          <a:solidFill>
                            <a:schemeClr val="tx1">
                              <a:lumMod val="75000"/>
                              <a:lumOff val="25000"/>
                            </a:schemeClr>
                          </a:solidFill>
                        </a:rPr>
                        <a:t> </a:t>
                      </a:r>
                    </a:p>
                    <a:p>
                      <a:pPr>
                        <a:lnSpc>
                          <a:spcPct val="100000"/>
                        </a:lnSpc>
                        <a:spcAft>
                          <a:spcPts val="600"/>
                        </a:spcAft>
                      </a:pPr>
                      <a:r>
                        <a:rPr lang="en-GB" sz="1600" baseline="0" noProof="1">
                          <a:solidFill>
                            <a:schemeClr val="tx1">
                              <a:lumMod val="75000"/>
                              <a:lumOff val="25000"/>
                            </a:schemeClr>
                          </a:solidFill>
                        </a:rPr>
                        <a:t>Parental employment</a:t>
                      </a:r>
                      <a:endParaRPr lang="en-GB" sz="1600" noProof="1">
                        <a:solidFill>
                          <a:schemeClr val="tx1">
                            <a:lumMod val="75000"/>
                            <a:lumOff val="25000"/>
                          </a:schemeClr>
                        </a:solidFill>
                      </a:endParaRPr>
                    </a:p>
                    <a:p>
                      <a:pPr>
                        <a:lnSpc>
                          <a:spcPct val="100000"/>
                        </a:lnSpc>
                        <a:spcAft>
                          <a:spcPts val="600"/>
                        </a:spcAft>
                      </a:pPr>
                      <a:r>
                        <a:rPr lang="en-GB" sz="1600" noProof="1">
                          <a:solidFill>
                            <a:schemeClr val="tx1">
                              <a:lumMod val="75000"/>
                              <a:lumOff val="25000"/>
                            </a:schemeClr>
                          </a:solidFill>
                        </a:rPr>
                        <a:t>Financial circumstances</a:t>
                      </a:r>
                    </a:p>
                    <a:p>
                      <a:pPr>
                        <a:lnSpc>
                          <a:spcPct val="100000"/>
                        </a:lnSpc>
                        <a:spcAft>
                          <a:spcPts val="600"/>
                        </a:spcAft>
                      </a:pPr>
                      <a:r>
                        <a:rPr lang="en-GB" sz="1600" noProof="1">
                          <a:solidFill>
                            <a:schemeClr val="tx1">
                              <a:lumMod val="75000"/>
                              <a:lumOff val="25000"/>
                            </a:schemeClr>
                          </a:solidFill>
                        </a:rPr>
                        <a:t>Housing</a:t>
                      </a:r>
                    </a:p>
                    <a:p>
                      <a:pPr>
                        <a:lnSpc>
                          <a:spcPct val="100000"/>
                        </a:lnSpc>
                        <a:spcAft>
                          <a:spcPts val="600"/>
                        </a:spcAft>
                      </a:pPr>
                      <a:r>
                        <a:rPr lang="en-GB" sz="1600" noProof="1">
                          <a:solidFill>
                            <a:schemeClr val="tx1">
                              <a:lumMod val="75000"/>
                              <a:lumOff val="25000"/>
                            </a:schemeClr>
                          </a:solidFill>
                        </a:rPr>
                        <a:t>Health</a:t>
                      </a:r>
                    </a:p>
                    <a:p>
                      <a:pPr>
                        <a:lnSpc>
                          <a:spcPct val="100000"/>
                        </a:lnSpc>
                        <a:spcAft>
                          <a:spcPts val="600"/>
                        </a:spcAft>
                      </a:pPr>
                      <a:r>
                        <a:rPr lang="en-GB" sz="1600" noProof="1">
                          <a:solidFill>
                            <a:schemeClr val="tx1">
                              <a:lumMod val="75000"/>
                              <a:lumOff val="25000"/>
                            </a:schemeClr>
                          </a:solidFill>
                        </a:rPr>
                        <a:t>Cognitive</a:t>
                      </a:r>
                      <a:r>
                        <a:rPr lang="en-GB" sz="1600" baseline="0" noProof="1">
                          <a:solidFill>
                            <a:schemeClr val="tx1">
                              <a:lumMod val="75000"/>
                              <a:lumOff val="25000"/>
                            </a:schemeClr>
                          </a:solidFill>
                        </a:rPr>
                        <a:t> tests</a:t>
                      </a:r>
                      <a:endParaRPr lang="en-GB" sz="1600" noProof="1">
                        <a:solidFill>
                          <a:schemeClr val="tx1">
                            <a:lumMod val="75000"/>
                            <a:lumOff val="25000"/>
                          </a:schemeClr>
                        </a:solidFill>
                      </a:endParaRPr>
                    </a:p>
                    <a:p>
                      <a:pPr>
                        <a:lnSpc>
                          <a:spcPct val="100000"/>
                        </a:lnSpc>
                        <a:spcAft>
                          <a:spcPts val="600"/>
                        </a:spcAft>
                      </a:pPr>
                      <a:r>
                        <a:rPr lang="en-GB" sz="1600" noProof="1">
                          <a:solidFill>
                            <a:schemeClr val="tx1">
                              <a:lumMod val="75000"/>
                              <a:lumOff val="25000"/>
                            </a:schemeClr>
                          </a:solidFill>
                        </a:rPr>
                        <a:t>Emotions</a:t>
                      </a:r>
                      <a:r>
                        <a:rPr lang="en-GB" sz="1600" baseline="0" noProof="1">
                          <a:solidFill>
                            <a:schemeClr val="tx1">
                              <a:lumMod val="75000"/>
                              <a:lumOff val="25000"/>
                            </a:schemeClr>
                          </a:solidFill>
                        </a:rPr>
                        <a:t> and b</a:t>
                      </a:r>
                      <a:r>
                        <a:rPr lang="en-GB" sz="1600" noProof="1">
                          <a:solidFill>
                            <a:schemeClr val="tx1">
                              <a:lumMod val="75000"/>
                              <a:lumOff val="25000"/>
                            </a:schemeClr>
                          </a:solidFill>
                        </a:rPr>
                        <a:t>ehaviour</a:t>
                      </a:r>
                    </a:p>
                    <a:p>
                      <a:pPr>
                        <a:lnSpc>
                          <a:spcPct val="100000"/>
                        </a:lnSpc>
                        <a:spcAft>
                          <a:spcPts val="600"/>
                        </a:spcAft>
                      </a:pPr>
                      <a:r>
                        <a:rPr lang="en-GB" sz="1600" noProof="1">
                          <a:solidFill>
                            <a:schemeClr val="tx1">
                              <a:lumMod val="75000"/>
                              <a:lumOff val="25000"/>
                            </a:schemeClr>
                          </a:solidFill>
                        </a:rPr>
                        <a:t>School</a:t>
                      </a:r>
                    </a:p>
                    <a:p>
                      <a:pPr>
                        <a:lnSpc>
                          <a:spcPct val="100000"/>
                        </a:lnSpc>
                        <a:spcAft>
                          <a:spcPts val="600"/>
                        </a:spcAft>
                      </a:pPr>
                      <a:r>
                        <a:rPr lang="en-GB" sz="1600" noProof="1">
                          <a:solidFill>
                            <a:schemeClr val="tx1">
                              <a:lumMod val="75000"/>
                              <a:lumOff val="25000"/>
                            </a:schemeClr>
                          </a:solidFill>
                        </a:rPr>
                        <a:t>Views and expectations</a:t>
                      </a:r>
                    </a:p>
                    <a:p>
                      <a:pPr>
                        <a:lnSpc>
                          <a:spcPct val="100000"/>
                        </a:lnSpc>
                        <a:spcAft>
                          <a:spcPts val="600"/>
                        </a:spcAft>
                      </a:pPr>
                      <a:r>
                        <a:rPr lang="en-GB" sz="1600" noProof="1">
                          <a:solidFill>
                            <a:schemeClr val="tx1">
                              <a:lumMod val="75000"/>
                              <a:lumOff val="25000"/>
                            </a:schemeClr>
                          </a:solidFill>
                        </a:rPr>
                        <a:t>Attainment</a:t>
                      </a:r>
                    </a:p>
                  </a:txBody>
                  <a:tcPr marL="125999" marT="270000" marB="46800">
                    <a:lnL w="3175" cap="flat" cmpd="sng" algn="ctr">
                      <a:solidFill>
                        <a:schemeClr val="tx2"/>
                      </a:solidFill>
                      <a:prstDash val="dash"/>
                      <a:round/>
                      <a:headEnd type="none" w="med" len="med"/>
                      <a:tailEnd type="none" w="med" len="med"/>
                    </a:lnL>
                    <a:lnR w="3175" cap="flat" cmpd="sng" algn="ctr">
                      <a:solidFill>
                        <a:schemeClr val="tx2"/>
                      </a:solidFill>
                      <a:prstDash val="dash"/>
                      <a:round/>
                      <a:headEnd type="none" w="med" len="med"/>
                      <a:tailEnd type="none" w="med" len="med"/>
                    </a:lnR>
                    <a:noFill/>
                  </a:tcPr>
                </a:tc>
                <a:tc>
                  <a:txBody>
                    <a:bodyPr/>
                    <a:lstStyle/>
                    <a:p>
                      <a:pPr>
                        <a:lnSpc>
                          <a:spcPct val="100000"/>
                        </a:lnSpc>
                        <a:spcAft>
                          <a:spcPts val="600"/>
                        </a:spcAft>
                      </a:pPr>
                      <a:r>
                        <a:rPr lang="en-GB" sz="1600" noProof="1">
                          <a:solidFill>
                            <a:schemeClr val="tx1">
                              <a:lumMod val="75000"/>
                              <a:lumOff val="25000"/>
                            </a:schemeClr>
                          </a:solidFill>
                        </a:rPr>
                        <a:t>Household composition</a:t>
                      </a:r>
                      <a:endParaRPr lang="en-GB" sz="1600" noProof="1">
                        <a:solidFill>
                          <a:schemeClr val="tx1">
                            <a:lumMod val="75000"/>
                            <a:lumOff val="25000"/>
                            <a:alpha val="60000"/>
                          </a:schemeClr>
                        </a:solidFill>
                      </a:endParaRPr>
                    </a:p>
                    <a:p>
                      <a:pPr>
                        <a:lnSpc>
                          <a:spcPct val="100000"/>
                        </a:lnSpc>
                        <a:spcAft>
                          <a:spcPts val="600"/>
                        </a:spcAft>
                      </a:pPr>
                      <a:r>
                        <a:rPr lang="en-GB" sz="1600" noProof="1">
                          <a:solidFill>
                            <a:schemeClr val="tx1">
                              <a:lumMod val="75000"/>
                              <a:lumOff val="25000"/>
                            </a:schemeClr>
                          </a:solidFill>
                        </a:rPr>
                        <a:t>Employment</a:t>
                      </a:r>
                    </a:p>
                    <a:p>
                      <a:pPr>
                        <a:lnSpc>
                          <a:spcPct val="100000"/>
                        </a:lnSpc>
                        <a:spcAft>
                          <a:spcPts val="600"/>
                        </a:spcAft>
                      </a:pPr>
                      <a:r>
                        <a:rPr lang="en-GB" sz="1600" noProof="1">
                          <a:solidFill>
                            <a:schemeClr val="tx1">
                              <a:lumMod val="75000"/>
                              <a:lumOff val="25000"/>
                            </a:schemeClr>
                          </a:solidFill>
                        </a:rPr>
                        <a:t>Social class</a:t>
                      </a:r>
                    </a:p>
                    <a:p>
                      <a:pPr>
                        <a:lnSpc>
                          <a:spcPct val="100000"/>
                        </a:lnSpc>
                        <a:spcAft>
                          <a:spcPts val="600"/>
                        </a:spcAft>
                      </a:pPr>
                      <a:r>
                        <a:rPr lang="en-GB" sz="1600" noProof="1">
                          <a:solidFill>
                            <a:schemeClr val="tx1">
                              <a:lumMod val="75000"/>
                              <a:lumOff val="25000"/>
                            </a:schemeClr>
                          </a:solidFill>
                        </a:rPr>
                        <a:t>Income</a:t>
                      </a:r>
                    </a:p>
                    <a:p>
                      <a:pPr>
                        <a:lnSpc>
                          <a:spcPct val="100000"/>
                        </a:lnSpc>
                        <a:spcAft>
                          <a:spcPts val="600"/>
                        </a:spcAft>
                      </a:pPr>
                      <a:r>
                        <a:rPr lang="en-GB" sz="1600" noProof="1">
                          <a:solidFill>
                            <a:schemeClr val="tx1">
                              <a:lumMod val="75000"/>
                              <a:lumOff val="25000"/>
                            </a:schemeClr>
                          </a:solidFill>
                        </a:rPr>
                        <a:t>Housing</a:t>
                      </a:r>
                    </a:p>
                    <a:p>
                      <a:pPr>
                        <a:lnSpc>
                          <a:spcPct val="100000"/>
                        </a:lnSpc>
                        <a:spcAft>
                          <a:spcPts val="600"/>
                        </a:spcAft>
                      </a:pPr>
                      <a:r>
                        <a:rPr lang="en-GB" sz="1600" noProof="1">
                          <a:solidFill>
                            <a:schemeClr val="tx1">
                              <a:lumMod val="75000"/>
                              <a:lumOff val="25000"/>
                            </a:schemeClr>
                          </a:solidFill>
                        </a:rPr>
                        <a:t>Health </a:t>
                      </a:r>
                    </a:p>
                    <a:p>
                      <a:pPr>
                        <a:lnSpc>
                          <a:spcPct val="100000"/>
                        </a:lnSpc>
                        <a:spcAft>
                          <a:spcPts val="600"/>
                        </a:spcAft>
                      </a:pPr>
                      <a:r>
                        <a:rPr lang="en-GB" sz="1600" noProof="1">
                          <a:solidFill>
                            <a:schemeClr val="tx1">
                              <a:lumMod val="75000"/>
                              <a:lumOff val="25000"/>
                            </a:schemeClr>
                          </a:solidFill>
                        </a:rPr>
                        <a:t>Well-being</a:t>
                      </a:r>
                      <a:r>
                        <a:rPr lang="en-GB" sz="1600" baseline="0" noProof="1">
                          <a:solidFill>
                            <a:schemeClr val="tx1">
                              <a:lumMod val="75000"/>
                              <a:lumOff val="25000"/>
                            </a:schemeClr>
                          </a:solidFill>
                        </a:rPr>
                        <a:t> and mental health</a:t>
                      </a:r>
                      <a:endParaRPr lang="en-GB" sz="1600" noProof="1">
                        <a:solidFill>
                          <a:schemeClr val="accent4"/>
                        </a:solidFill>
                      </a:endParaRPr>
                    </a:p>
                    <a:p>
                      <a:pPr>
                        <a:lnSpc>
                          <a:spcPct val="100000"/>
                        </a:lnSpc>
                        <a:spcAft>
                          <a:spcPts val="600"/>
                        </a:spcAft>
                      </a:pPr>
                      <a:r>
                        <a:rPr lang="en-GB" sz="1600" noProof="1">
                          <a:solidFill>
                            <a:schemeClr val="tx1">
                              <a:lumMod val="75000"/>
                              <a:lumOff val="25000"/>
                            </a:schemeClr>
                          </a:solidFill>
                        </a:rPr>
                        <a:t>Health</a:t>
                      </a:r>
                      <a:r>
                        <a:rPr lang="en-GB" sz="1600" baseline="0" noProof="1">
                          <a:solidFill>
                            <a:schemeClr val="tx1">
                              <a:lumMod val="75000"/>
                              <a:lumOff val="25000"/>
                            </a:schemeClr>
                          </a:solidFill>
                        </a:rPr>
                        <a:t>-related behaviour</a:t>
                      </a:r>
                      <a:endParaRPr lang="en-GB" sz="1600" noProof="1">
                        <a:solidFill>
                          <a:schemeClr val="tx1">
                            <a:lumMod val="75000"/>
                            <a:lumOff val="25000"/>
                          </a:schemeClr>
                        </a:solidFill>
                      </a:endParaRPr>
                    </a:p>
                    <a:p>
                      <a:pPr>
                        <a:lnSpc>
                          <a:spcPct val="100000"/>
                        </a:lnSpc>
                        <a:spcAft>
                          <a:spcPts val="600"/>
                        </a:spcAft>
                      </a:pPr>
                      <a:r>
                        <a:rPr lang="en-GB" sz="1600" baseline="0" noProof="1">
                          <a:solidFill>
                            <a:schemeClr val="tx1">
                              <a:lumMod val="75000"/>
                              <a:lumOff val="25000"/>
                            </a:schemeClr>
                          </a:solidFill>
                        </a:rPr>
                        <a:t>Training and qualifications</a:t>
                      </a:r>
                    </a:p>
                    <a:p>
                      <a:pPr>
                        <a:lnSpc>
                          <a:spcPct val="100000"/>
                        </a:lnSpc>
                        <a:spcAft>
                          <a:spcPts val="600"/>
                        </a:spcAft>
                      </a:pPr>
                      <a:r>
                        <a:rPr lang="en-GB" sz="1600" baseline="0" noProof="1">
                          <a:solidFill>
                            <a:schemeClr val="tx1">
                              <a:lumMod val="75000"/>
                              <a:lumOff val="25000"/>
                            </a:schemeClr>
                          </a:solidFill>
                        </a:rPr>
                        <a:t>Basic skills</a:t>
                      </a:r>
                    </a:p>
                    <a:p>
                      <a:pPr>
                        <a:lnSpc>
                          <a:spcPct val="100000"/>
                        </a:lnSpc>
                        <a:spcAft>
                          <a:spcPts val="600"/>
                        </a:spcAft>
                      </a:pPr>
                      <a:r>
                        <a:rPr lang="en-GB" sz="1600" baseline="0" noProof="1">
                          <a:solidFill>
                            <a:schemeClr val="tx1">
                              <a:lumMod val="75000"/>
                              <a:lumOff val="25000"/>
                            </a:schemeClr>
                          </a:solidFill>
                        </a:rPr>
                        <a:t>Cognitive tests</a:t>
                      </a:r>
                    </a:p>
                    <a:p>
                      <a:pPr>
                        <a:lnSpc>
                          <a:spcPct val="100000"/>
                        </a:lnSpc>
                        <a:spcAft>
                          <a:spcPts val="600"/>
                        </a:spcAft>
                      </a:pPr>
                      <a:r>
                        <a:rPr lang="en-GB" sz="1600" baseline="0" noProof="1">
                          <a:solidFill>
                            <a:schemeClr val="tx1">
                              <a:lumMod val="75000"/>
                              <a:lumOff val="25000"/>
                            </a:schemeClr>
                          </a:solidFill>
                        </a:rPr>
                        <a:t>Views and expectations</a:t>
                      </a:r>
                      <a:endParaRPr lang="en-GB" sz="1600" noProof="1">
                        <a:solidFill>
                          <a:schemeClr val="tx1">
                            <a:lumMod val="75000"/>
                            <a:lumOff val="25000"/>
                          </a:schemeClr>
                        </a:solidFill>
                      </a:endParaRPr>
                    </a:p>
                  </a:txBody>
                  <a:tcPr marL="125999" marT="270000" marB="46800">
                    <a:lnL w="3175" cap="flat" cmpd="sng" algn="ctr">
                      <a:solidFill>
                        <a:schemeClr val="tx2"/>
                      </a:solidFill>
                      <a:prstDash val="dash"/>
                      <a:round/>
                      <a:headEnd type="none" w="med" len="med"/>
                      <a:tailEnd type="none" w="med" len="med"/>
                    </a:lnL>
                    <a:noFill/>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lstStyle/>
          <a:p>
            <a:r>
              <a:rPr lang="en-GB" altLang="en-US" dirty="0"/>
              <a:t>Types of information covered</a:t>
            </a:r>
            <a:endParaRPr lang="en-GB"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85" y="1339911"/>
            <a:ext cx="944954" cy="94495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521" y="1279662"/>
            <a:ext cx="984849" cy="98484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7326" y="1303889"/>
            <a:ext cx="939666" cy="939666"/>
          </a:xfrm>
          <a:prstGeom prst="rect">
            <a:avLst/>
          </a:prstGeom>
        </p:spPr>
      </p:pic>
    </p:spTree>
    <p:extLst>
      <p:ext uri="{BB962C8B-B14F-4D97-AF65-F5344CB8AC3E}">
        <p14:creationId xmlns:p14="http://schemas.microsoft.com/office/powerpoint/2010/main" val="1030614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5340" y="436306"/>
            <a:ext cx="10274711" cy="6421694"/>
          </a:xfrm>
          <a:prstGeom prst="rect">
            <a:avLst/>
          </a:prstGeom>
        </p:spPr>
      </p:pic>
    </p:spTree>
    <p:extLst>
      <p:ext uri="{BB962C8B-B14F-4D97-AF65-F5344CB8AC3E}">
        <p14:creationId xmlns:p14="http://schemas.microsoft.com/office/powerpoint/2010/main" val="224554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321FD-B3EE-7BC3-0DA2-330D0B2E1ACF}"/>
              </a:ext>
            </a:extLst>
          </p:cNvPr>
          <p:cNvPicPr>
            <a:picLocks noChangeAspect="1"/>
          </p:cNvPicPr>
          <p:nvPr/>
        </p:nvPicPr>
        <p:blipFill>
          <a:blip r:embed="rId3"/>
          <a:stretch>
            <a:fillRect/>
          </a:stretch>
        </p:blipFill>
        <p:spPr>
          <a:xfrm>
            <a:off x="0" y="0"/>
            <a:ext cx="12217078" cy="6858000"/>
          </a:xfrm>
          <a:prstGeom prst="rect">
            <a:avLst/>
          </a:prstGeom>
        </p:spPr>
      </p:pic>
    </p:spTree>
    <p:extLst>
      <p:ext uri="{BB962C8B-B14F-4D97-AF65-F5344CB8AC3E}">
        <p14:creationId xmlns:p14="http://schemas.microsoft.com/office/powerpoint/2010/main" val="168318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4C18C0-359B-C7D3-1B6B-288D3369BF37}"/>
              </a:ext>
            </a:extLst>
          </p:cNvPr>
          <p:cNvSpPr>
            <a:spLocks noGrp="1"/>
          </p:cNvSpPr>
          <p:nvPr>
            <p:ph type="title"/>
          </p:nvPr>
        </p:nvSpPr>
        <p:spPr/>
        <p:txBody>
          <a:bodyPr>
            <a:normAutofit fontScale="90000"/>
          </a:bodyPr>
          <a:lstStyle/>
          <a:p>
            <a:r>
              <a:rPr lang="en-GB" sz="4000" dirty="0">
                <a:solidFill>
                  <a:srgbClr val="0097A9"/>
                </a:solidFill>
              </a:rPr>
              <a:t>What is driving modern changes in population health?</a:t>
            </a:r>
          </a:p>
        </p:txBody>
      </p:sp>
      <p:sp>
        <p:nvSpPr>
          <p:cNvPr id="5" name="TextBox 4">
            <a:extLst>
              <a:ext uri="{FF2B5EF4-FFF2-40B4-BE49-F238E27FC236}">
                <a16:creationId xmlns:a16="http://schemas.microsoft.com/office/drawing/2014/main" id="{B08786F4-4397-C7DB-05AE-94EF39C8885A}"/>
              </a:ext>
            </a:extLst>
          </p:cNvPr>
          <p:cNvSpPr txBox="1"/>
          <p:nvPr/>
        </p:nvSpPr>
        <p:spPr>
          <a:xfrm>
            <a:off x="949354" y="1405831"/>
            <a:ext cx="609600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“Normal physiology within a pathological environment” </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(Egger and Swinburn, 1996)</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2" descr="WPHNA World Public Health Nutrition Association">
            <a:extLst>
              <a:ext uri="{FF2B5EF4-FFF2-40B4-BE49-F238E27FC236}">
                <a16:creationId xmlns:a16="http://schemas.microsoft.com/office/drawing/2014/main" id="{D4329B4F-D032-051E-BBB0-5F0777FE7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921" y="2441071"/>
            <a:ext cx="409411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81B803B-955E-EFCC-AA52-C631ED193898}"/>
              </a:ext>
            </a:extLst>
          </p:cNvPr>
          <p:cNvSpPr txBox="1"/>
          <p:nvPr/>
        </p:nvSpPr>
        <p:spPr>
          <a:xfrm>
            <a:off x="1568479" y="5165221"/>
            <a:ext cx="5143500"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2D2D2D"/>
                </a:solidFill>
                <a:effectLst/>
                <a:uLnTx/>
                <a:uFillTx/>
                <a:latin typeface="Arial" panose="020B0604020202020204" pitchFamily="34" charset="0"/>
                <a:ea typeface="+mn-ea"/>
                <a:cs typeface="+mn-cs"/>
              </a:rPr>
              <a:t>Obesogenic Environments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2D2D2D"/>
                </a:solidFill>
                <a:effectLst/>
                <a:uLnTx/>
                <a:uFillTx/>
                <a:latin typeface="Arial" panose="020B0604020202020204" pitchFamily="34" charset="0"/>
                <a:ea typeface="+mn-ea"/>
                <a:cs typeface="+mn-cs"/>
              </a:rPr>
              <a:t>“influences that the surroundings, opportunities or conditions of life have on promoting obesity in individuals and populations”</a:t>
            </a:r>
          </a:p>
        </p:txBody>
      </p:sp>
      <p:pic>
        <p:nvPicPr>
          <p:cNvPr id="11" name="Picture 2">
            <a:extLst>
              <a:ext uri="{FF2B5EF4-FFF2-40B4-BE49-F238E27FC236}">
                <a16:creationId xmlns:a16="http://schemas.microsoft.com/office/drawing/2014/main" id="{F40FBA75-952E-ADB9-0384-F593ADA88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146" y="1081203"/>
            <a:ext cx="403225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9AF9B615-0C6F-5550-6494-B1451682C6BF}"/>
              </a:ext>
            </a:extLst>
          </p:cNvPr>
          <p:cNvSpPr txBox="1">
            <a:spLocks noChangeArrowheads="1"/>
          </p:cNvSpPr>
          <p:nvPr/>
        </p:nvSpPr>
        <p:spPr>
          <a:xfrm>
            <a:off x="7328603" y="6153266"/>
            <a:ext cx="4863397" cy="11318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200" b="0" i="0" u="none" strike="noStrike" kern="1200" cap="none" spc="0" normalizeH="0" baseline="0" noProof="0" dirty="0">
                <a:ln>
                  <a:noFill/>
                </a:ln>
                <a:solidFill>
                  <a:srgbClr val="454545"/>
                </a:solidFill>
                <a:effectLst/>
                <a:uLnTx/>
                <a:uFillTx/>
                <a:latin typeface="Arial" panose="020B0604020202020204" pitchFamily="34" charset="0"/>
                <a:ea typeface="+mn-ea"/>
                <a:cs typeface="Arial" panose="020B0604020202020204" pitchFamily="34" charset="0"/>
              </a:rPr>
              <a:t>Lewis D &amp; Cummins S (2014) Time-lapse of diffusion of McDonalds Restaurants in Great Britain 1974-2002. Accessed [Date] </a:t>
            </a:r>
            <a:r>
              <a:rPr kumimoji="0" lang="en-GB" altLang="en-US" sz="1200" b="0" i="0" u="none" strike="noStrike" kern="1200" cap="none" spc="0" normalizeH="0" baseline="0" noProof="0" dirty="0">
                <a:ln>
                  <a:noFill/>
                </a:ln>
                <a:solidFill>
                  <a:srgbClr val="E7503E"/>
                </a:solidFill>
                <a:effectLst/>
                <a:uLnTx/>
                <a:uFillTx/>
                <a:latin typeface="Arial" panose="020B0604020202020204" pitchFamily="34" charset="0"/>
                <a:ea typeface="+mn-ea"/>
                <a:cs typeface="Arial" panose="020B0604020202020204" pitchFamily="34" charset="0"/>
                <a:hlinkClick r:id="rId5"/>
              </a:rPr>
              <a:t>http://philab.lshtm.ac.uk/media/</a:t>
            </a:r>
            <a:endPar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515447"/>
      </p:ext>
    </p:extLst>
  </p:cSld>
  <p:clrMapOvr>
    <a:masterClrMapping/>
  </p:clrMapOvr>
</p:sld>
</file>

<file path=ppt/theme/theme1.xml><?xml version="1.0" encoding="utf-8"?>
<a:theme xmlns:a="http://schemas.openxmlformats.org/drawingml/2006/main" name="CLS_core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S_IOE UCL 2015 slides" id="{DCBCF137-C511-554E-8F14-EC6AAF60D27C}" vid="{ADC2CFE2-79F8-924E-8BAD-5F2CB6E6B6A5}"/>
    </a:ext>
  </a:extLst>
</a:theme>
</file>

<file path=ppt/theme/theme10.xml><?xml version="1.0" encoding="utf-8"?>
<a:theme xmlns:a="http://schemas.openxmlformats.org/drawingml/2006/main" name="4_CLS_2015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591B166-31A5-49A4-864E-DDD6B6492E5A}" vid="{C8C724DF-01E6-415F-A08C-8611C98D48AC}"/>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LS_2015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LS_2015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ghan's version of CLS PowerPoint template.potx" id="{04B634B7-1F75-4B2A-A0B7-B2ECAF424672}" vid="{366800D9-8715-4925-AC33-037B75A00592}"/>
    </a:ext>
  </a:extLst>
</a:theme>
</file>

<file path=ppt/theme/theme4.xml><?xml version="1.0" encoding="utf-8"?>
<a:theme xmlns:a="http://schemas.openxmlformats.org/drawingml/2006/main" name="6_CLS_2015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1.potx" id="{095258EE-3007-4015-96E5-CFF39A68D23E}" vid="{54AB4979-8CC3-4AAD-B559-47F4780ADD0C}"/>
    </a:ext>
  </a:extLst>
</a:theme>
</file>

<file path=ppt/theme/theme5.xml><?xml version="1.0" encoding="utf-8"?>
<a:theme xmlns:a="http://schemas.openxmlformats.org/drawingml/2006/main" name="2_CLS_2015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591B166-31A5-49A4-864E-DDD6B6492E5A}" vid="{C8C724DF-01E6-415F-A08C-8611C98D48AC}"/>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LS_2015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591B166-31A5-49A4-864E-DDD6B6492E5A}" vid="{C8C724DF-01E6-415F-A08C-8611C98D48AC}"/>
    </a:ext>
  </a:extLst>
</a:theme>
</file>

<file path=ppt/theme/theme9.xml><?xml version="1.0" encoding="utf-8"?>
<a:theme xmlns:a="http://schemas.openxmlformats.org/drawingml/2006/main" name="1_CLS_core slides">
  <a:themeElements>
    <a:clrScheme name="IOE-UCL CLS">
      <a:dk1>
        <a:srgbClr val="000000"/>
      </a:dk1>
      <a:lt1>
        <a:srgbClr val="FFFFFF"/>
      </a:lt1>
      <a:dk2>
        <a:srgbClr val="A79E93"/>
      </a:dk2>
      <a:lt2>
        <a:srgbClr val="C7C926"/>
      </a:lt2>
      <a:accent1>
        <a:srgbClr val="E2212F"/>
      </a:accent1>
      <a:accent2>
        <a:srgbClr val="B7E0EB"/>
      </a:accent2>
      <a:accent3>
        <a:srgbClr val="00A1BA"/>
      </a:accent3>
      <a:accent4>
        <a:srgbClr val="B61D4E"/>
      </a:accent4>
      <a:accent5>
        <a:srgbClr val="EE573F"/>
      </a:accent5>
      <a:accent6>
        <a:srgbClr val="DBDC29"/>
      </a:accent6>
      <a:hlink>
        <a:srgbClr val="1C62C5"/>
      </a:hlink>
      <a:folHlink>
        <a:srgbClr val="E138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S_IOE UCL 2015 slides" id="{DCBCF137-C511-554E-8F14-EC6AAF60D27C}" vid="{ADC2CFE2-79F8-924E-8BAD-5F2CB6E6B6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C8EFA6C1EBFD4B936F0F2EBE1AA9C8" ma:contentTypeVersion="21" ma:contentTypeDescription="Create a new document." ma:contentTypeScope="" ma:versionID="0adf0a461bbbc58620bf3166ce1e33a3">
  <xsd:schema xmlns:xsd="http://www.w3.org/2001/XMLSchema" xmlns:xs="http://www.w3.org/2001/XMLSchema" xmlns:p="http://schemas.microsoft.com/office/2006/metadata/properties" xmlns:ns1="http://schemas.microsoft.com/sharepoint/v3" xmlns:ns2="08ae39de-3828-4cc0-932a-325af8f56847" xmlns:ns3="b0981e6f-52f3-40ac-b3a5-7f76cc7539d2" targetNamespace="http://schemas.microsoft.com/office/2006/metadata/properties" ma:root="true" ma:fieldsID="8de66063dc4b7bd95df2e4fc15f63e8c" ns1:_="" ns2:_="" ns3:_="">
    <xsd:import namespace="http://schemas.microsoft.com/sharepoint/v3"/>
    <xsd:import namespace="08ae39de-3828-4cc0-932a-325af8f56847"/>
    <xsd:import namespace="b0981e6f-52f3-40ac-b3a5-7f76cc7539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ae39de-3828-4cc0-932a-325af8f56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981e6f-52f3-40ac-b3a5-7f76cc7539d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e9fef9c-b668-4da6-8590-81b5de9e0a58}" ma:internalName="TaxCatchAll" ma:showField="CatchAllData" ma:web="b0981e6f-52f3-40ac-b3a5-7f76cc7539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0981e6f-52f3-40ac-b3a5-7f76cc7539d2" xsi:nil="true"/>
    <_ip_UnifiedCompliancePolicyProperties xmlns="http://schemas.microsoft.com/sharepoint/v3" xsi:nil="true"/>
    <lcf76f155ced4ddcb4097134ff3c332f xmlns="08ae39de-3828-4cc0-932a-325af8f56847">
      <Terms xmlns="http://schemas.microsoft.com/office/infopath/2007/PartnerControls"/>
    </lcf76f155ced4ddcb4097134ff3c332f>
    <SharedWithUsers xmlns="b0981e6f-52f3-40ac-b3a5-7f76cc7539d2">
      <UserInfo>
        <DisplayName/>
        <AccountId xsi:nil="true"/>
        <AccountType/>
      </UserInfo>
    </SharedWithUsers>
  </documentManagement>
</p:properties>
</file>

<file path=customXml/itemProps1.xml><?xml version="1.0" encoding="utf-8"?>
<ds:datastoreItem xmlns:ds="http://schemas.openxmlformats.org/officeDocument/2006/customXml" ds:itemID="{FC6C8B7D-6DFD-40BE-B486-10811A8F212D}"/>
</file>

<file path=customXml/itemProps2.xml><?xml version="1.0" encoding="utf-8"?>
<ds:datastoreItem xmlns:ds="http://schemas.openxmlformats.org/officeDocument/2006/customXml" ds:itemID="{F5FABC80-F990-45D9-B8A1-6A82F4E8EF51}"/>
</file>

<file path=customXml/itemProps3.xml><?xml version="1.0" encoding="utf-8"?>
<ds:datastoreItem xmlns:ds="http://schemas.openxmlformats.org/officeDocument/2006/customXml" ds:itemID="{3DFCBAA6-46AE-4C6D-8257-EE3F26D7B283}"/>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CLS_IOE UCL 2015 slides</Template>
  <TotalTime>3</TotalTime>
  <Words>853</Words>
  <Application>Microsoft Office PowerPoint</Application>
  <PresentationFormat>Widescreen</PresentationFormat>
  <Paragraphs>127</Paragraphs>
  <Slides>26</Slides>
  <Notes>16</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26</vt:i4>
      </vt:variant>
    </vt:vector>
  </HeadingPairs>
  <TitlesOfParts>
    <vt:vector size="43" baseType="lpstr">
      <vt:lpstr>Arial</vt:lpstr>
      <vt:lpstr>Calibri</vt:lpstr>
      <vt:lpstr>Calibri Light</vt:lpstr>
      <vt:lpstr>Noto Sans Symbols</vt:lpstr>
      <vt:lpstr>Tablet Gothic</vt:lpstr>
      <vt:lpstr>Tablet Gothic Cnd Eb</vt:lpstr>
      <vt:lpstr>Wingdings</vt:lpstr>
      <vt:lpstr>CLS_core slides</vt:lpstr>
      <vt:lpstr>8_CLS_2015 slides</vt:lpstr>
      <vt:lpstr>1_CLS_2015 slides</vt:lpstr>
      <vt:lpstr>6_CLS_2015 slides</vt:lpstr>
      <vt:lpstr>2_CLS_2015 slides</vt:lpstr>
      <vt:lpstr>2_Office Theme</vt:lpstr>
      <vt:lpstr>Office Theme</vt:lpstr>
      <vt:lpstr>3_CLS_2015 slides</vt:lpstr>
      <vt:lpstr>1_CLS_core slides</vt:lpstr>
      <vt:lpstr>4_CLS_2015 slides</vt:lpstr>
      <vt:lpstr>PowerPoint Presentation</vt:lpstr>
      <vt:lpstr>The Life Course Approach</vt:lpstr>
      <vt:lpstr>PowerPoint Presentation</vt:lpstr>
      <vt:lpstr>PowerPoint Presentation</vt:lpstr>
      <vt:lpstr>Healthy ageing through the (cross generational) life course lens</vt:lpstr>
      <vt:lpstr>Types of information covered</vt:lpstr>
      <vt:lpstr>PowerPoint Presentation</vt:lpstr>
      <vt:lpstr>PowerPoint Presentation</vt:lpstr>
      <vt:lpstr>What is driving modern changes in population health?</vt:lpstr>
      <vt:lpstr>PowerPoint Presentation</vt:lpstr>
      <vt:lpstr>PowerPoint Presentation</vt:lpstr>
      <vt:lpstr>PowerPoint Presentation</vt:lpstr>
      <vt:lpstr>PowerPoint Presentation</vt:lpstr>
      <vt:lpstr>PowerPoint Presentation</vt:lpstr>
      <vt:lpstr>PowerPoint Presentation</vt:lpstr>
      <vt:lpstr>Deaths of despair? Early life mental health trajectories and probability of survival </vt:lpstr>
      <vt:lpstr>Poor mental health</vt:lpstr>
      <vt:lpstr>Obesity</vt:lpstr>
      <vt:lpstr>PowerPoint Presentation</vt:lpstr>
      <vt:lpstr>Men: Working life histories by age 55</vt:lpstr>
      <vt:lpstr>Women: Working life histories by age 55</vt:lpstr>
      <vt:lpstr>Net family income across a working lifetime</vt:lpstr>
      <vt:lpstr>NCDS Age 62: Average net value of Defined Benefit pensions</vt:lpstr>
      <vt:lpstr>NCDS Age 62: Average net value of Defined Contribution pensions</vt:lpstr>
      <vt:lpstr>Summary</vt:lpstr>
      <vt:lpstr>PowerPoint Presentation</vt:lpstr>
    </vt:vector>
  </TitlesOfParts>
  <Company>IOE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for life</dc:title>
  <dc:creator>Alissa Goodman</dc:creator>
  <cp:lastModifiedBy>Sandra Gogacz</cp:lastModifiedBy>
  <cp:revision>6</cp:revision>
  <cp:lastPrinted>2015-10-27T12:03:14Z</cp:lastPrinted>
  <dcterms:created xsi:type="dcterms:W3CDTF">2015-10-21T12:06:51Z</dcterms:created>
  <dcterms:modified xsi:type="dcterms:W3CDTF">2025-10-08T12:20:55Z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0x010100E2C8EFA6C1EBFD4B936F0F2EBE1AA9C8</vt:lpwstr>
  </property>
  <property fmtid="{D5CDD505-2E9C-101B-9397-08002B2CF9AE}" pid="3" name="Order">
    <vt:lpwstr>203500.000000000</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