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0" r:id="rId5"/>
    <p:sldMasterId id="2147483686" r:id="rId6"/>
    <p:sldMasterId id="2147483691" r:id="rId7"/>
    <p:sldMasterId id="2147483733" r:id="rId8"/>
    <p:sldMasterId id="2147483735" r:id="rId9"/>
    <p:sldMasterId id="2147483737" r:id="rId10"/>
  </p:sldMasterIdLst>
  <p:notesMasterIdLst>
    <p:notesMasterId r:id="rId37"/>
  </p:notesMasterIdLst>
  <p:sldIdLst>
    <p:sldId id="256" r:id="rId11"/>
    <p:sldId id="257" r:id="rId12"/>
    <p:sldId id="258" r:id="rId13"/>
    <p:sldId id="304" r:id="rId14"/>
    <p:sldId id="260" r:id="rId15"/>
    <p:sldId id="261" r:id="rId16"/>
    <p:sldId id="302" r:id="rId17"/>
    <p:sldId id="263" r:id="rId18"/>
    <p:sldId id="264" r:id="rId19"/>
    <p:sldId id="306" r:id="rId20"/>
    <p:sldId id="265" r:id="rId21"/>
    <p:sldId id="297" r:id="rId22"/>
    <p:sldId id="299" r:id="rId23"/>
    <p:sldId id="274" r:id="rId24"/>
    <p:sldId id="303" r:id="rId25"/>
    <p:sldId id="276" r:id="rId26"/>
    <p:sldId id="277" r:id="rId27"/>
    <p:sldId id="278" r:id="rId28"/>
    <p:sldId id="279" r:id="rId29"/>
    <p:sldId id="280" r:id="rId30"/>
    <p:sldId id="281" r:id="rId31"/>
    <p:sldId id="282" r:id="rId32"/>
    <p:sldId id="283" r:id="rId33"/>
    <p:sldId id="300" r:id="rId34"/>
    <p:sldId id="295" r:id="rId35"/>
    <p:sldId id="30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8"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chemeClr val="dk1"/>
                </a:solidFill>
                <a:latin typeface="Arial"/>
              </a:rPr>
              <a:t>Click to move the slide</a:t>
            </a:r>
          </a:p>
        </p:txBody>
      </p:sp>
      <p:sp>
        <p:nvSpPr>
          <p:cNvPr id="369"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en-GB" sz="2000" b="0" strike="noStrike" spc="-1">
                <a:solidFill>
                  <a:srgbClr val="000000"/>
                </a:solidFill>
                <a:latin typeface="Arial"/>
              </a:rPr>
              <a:t>Click to edit the notes' format</a:t>
            </a:r>
          </a:p>
        </p:txBody>
      </p:sp>
      <p:sp>
        <p:nvSpPr>
          <p:cNvPr id="370"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GB" sz="1400" b="0" strike="noStrike" spc="-1">
                <a:solidFill>
                  <a:srgbClr val="000000"/>
                </a:solidFill>
                <a:latin typeface="Times New Roman"/>
              </a:rPr>
              <a:t>&lt;header&gt;</a:t>
            </a:r>
          </a:p>
        </p:txBody>
      </p:sp>
      <p:sp>
        <p:nvSpPr>
          <p:cNvPr id="371" name="PlaceHolder 4"/>
          <p:cNvSpPr>
            <a:spLocks noGrp="1"/>
          </p:cNvSpPr>
          <p:nvPr>
            <p:ph type="dt" idx="151"/>
          </p:nvPr>
        </p:nvSpPr>
        <p:spPr>
          <a:xfrm>
            <a:off x="4278960" y="0"/>
            <a:ext cx="3280680" cy="534240"/>
          </a:xfrm>
          <a:prstGeom prst="rect">
            <a:avLst/>
          </a:prstGeom>
          <a:noFill/>
          <a:ln w="0">
            <a:noFill/>
          </a:ln>
        </p:spPr>
        <p:txBody>
          <a:bodyPr lIns="0" tIns="0" rIns="0" bIns="0" anchor="t">
            <a:noAutofit/>
          </a:bodyPr>
          <a:lstStyle>
            <a:lvl1pPr indent="0" algn="r">
              <a:buNone/>
              <a:defRPr lang="en-GB" sz="1400" b="0" strike="noStrike" spc="-1">
                <a:solidFill>
                  <a:srgbClr val="000000"/>
                </a:solidFill>
                <a:latin typeface="Times New Roman"/>
              </a:defRPr>
            </a:lvl1pPr>
          </a:lstStyle>
          <a:p>
            <a:pPr indent="0" algn="r">
              <a:buNone/>
            </a:pPr>
            <a:r>
              <a:rPr lang="en-GB" sz="1400" b="0" strike="noStrike" spc="-1">
                <a:solidFill>
                  <a:srgbClr val="000000"/>
                </a:solidFill>
                <a:latin typeface="Times New Roman"/>
              </a:rPr>
              <a:t>&lt;date/time&gt;</a:t>
            </a:r>
          </a:p>
        </p:txBody>
      </p:sp>
      <p:sp>
        <p:nvSpPr>
          <p:cNvPr id="372" name="PlaceHolder 5"/>
          <p:cNvSpPr>
            <a:spLocks noGrp="1"/>
          </p:cNvSpPr>
          <p:nvPr>
            <p:ph type="ftr" idx="152"/>
          </p:nvPr>
        </p:nvSpPr>
        <p:spPr>
          <a:xfrm>
            <a:off x="0" y="10157400"/>
            <a:ext cx="3280680" cy="534240"/>
          </a:xfrm>
          <a:prstGeom prst="rect">
            <a:avLst/>
          </a:prstGeom>
          <a:noFill/>
          <a:ln w="0">
            <a:noFill/>
          </a:ln>
        </p:spPr>
        <p:txBody>
          <a:bodyPr lIns="0" tIns="0" rIns="0" bIns="0" anchor="b">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&lt;footer&gt;</a:t>
            </a:r>
          </a:p>
        </p:txBody>
      </p:sp>
      <p:sp>
        <p:nvSpPr>
          <p:cNvPr id="373" name="PlaceHolder 6"/>
          <p:cNvSpPr>
            <a:spLocks noGrp="1"/>
          </p:cNvSpPr>
          <p:nvPr>
            <p:ph type="sldNum" idx="153"/>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D7755764-672A-43DF-90F8-1B9CFF37B740}" type="slidenum">
              <a:rPr lang="en-GB" sz="1400" b="0" strike="noStrike" spc="-1">
                <a:solidFill>
                  <a:srgbClr val="000000"/>
                </a:solidFill>
                <a:latin typeface="Times New Roman"/>
              </a:rPr>
              <a:t>‹#›</a:t>
            </a:fld>
            <a:endParaRPr lang="en-GB"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PlaceHolder 1"/>
          <p:cNvSpPr>
            <a:spLocks noGrp="1" noRot="1" noChangeAspect="1"/>
          </p:cNvSpPr>
          <p:nvPr>
            <p:ph type="sldImg"/>
          </p:nvPr>
        </p:nvSpPr>
        <p:spPr>
          <a:xfrm>
            <a:off x="685800" y="1143000"/>
            <a:ext cx="5486040" cy="3085920"/>
          </a:xfrm>
          <a:prstGeom prst="rect">
            <a:avLst/>
          </a:prstGeom>
          <a:ln w="0">
            <a:noFill/>
          </a:ln>
        </p:spPr>
      </p:sp>
      <p:sp>
        <p:nvSpPr>
          <p:cNvPr id="49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defTabSz="914400">
              <a:lnSpc>
                <a:spcPct val="100000"/>
              </a:lnSpc>
              <a:buNone/>
              <a:tabLst>
                <a:tab pos="0" algn="l"/>
              </a:tabLst>
            </a:pPr>
            <a:r>
              <a:rPr lang="en-GB" sz="1800" b="0" strike="noStrike" spc="-1">
                <a:solidFill>
                  <a:srgbClr val="000000"/>
                </a:solidFill>
                <a:latin typeface="Arial"/>
              </a:rPr>
              <a:t>Finally, we have the HASSET thesaurus </a:t>
            </a:r>
          </a:p>
          <a:p>
            <a:pPr indent="0" defTabSz="914400">
              <a:lnSpc>
                <a:spcPct val="100000"/>
              </a:lnSpc>
              <a:buNone/>
              <a:tabLst>
                <a:tab pos="0" algn="l"/>
              </a:tabLst>
            </a:pPr>
            <a:endParaRPr lang="en-GB" sz="1800" b="0" strike="noStrike" spc="-1">
              <a:solidFill>
                <a:srgbClr val="000000"/>
              </a:solidFill>
              <a:latin typeface="Arial"/>
            </a:endParaRPr>
          </a:p>
        </p:txBody>
      </p:sp>
      <p:sp>
        <p:nvSpPr>
          <p:cNvPr id="491" name="PlaceHolder 3"/>
          <p:cNvSpPr>
            <a:spLocks noGrp="1"/>
          </p:cNvSpPr>
          <p:nvPr>
            <p:ph type="sldNum" idx="15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en-GB" sz="1200" b="0" strike="noStrike" spc="-1">
                <a:solidFill>
                  <a:srgbClr val="000000"/>
                </a:solidFill>
                <a:latin typeface="Times New Roman"/>
              </a:defRPr>
            </a:lvl1pPr>
          </a:lstStyle>
          <a:p>
            <a:pPr indent="0" algn="r">
              <a:lnSpc>
                <a:spcPct val="100000"/>
              </a:lnSpc>
              <a:buNone/>
            </a:pPr>
            <a:fld id="{ECC17045-80DC-41D1-BF11-DF29066912CB}" type="slidenum">
              <a:rPr lang="en-GB" sz="1200" b="0" strike="noStrike" spc="-1">
                <a:solidFill>
                  <a:srgbClr val="000000"/>
                </a:solidFill>
                <a:latin typeface="Times New Roman"/>
              </a:rPr>
              <a:t>16</a:t>
            </a:fld>
            <a:endParaRPr lang="en-GB"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PlaceHolder 1"/>
          <p:cNvSpPr>
            <a:spLocks noGrp="1" noRot="1" noChangeAspect="1"/>
          </p:cNvSpPr>
          <p:nvPr>
            <p:ph type="sldImg"/>
          </p:nvPr>
        </p:nvSpPr>
        <p:spPr>
          <a:xfrm>
            <a:off x="685800" y="1143000"/>
            <a:ext cx="5486400" cy="3086100"/>
          </a:xfrm>
          <a:prstGeom prst="rect">
            <a:avLst/>
          </a:prstGeom>
          <a:ln w="0">
            <a:noFill/>
          </a:ln>
        </p:spPr>
      </p:sp>
      <p:sp>
        <p:nvSpPr>
          <p:cNvPr id="49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en-GB" sz="1800" b="0" strike="noStrike" spc="-1">
                <a:solidFill>
                  <a:srgbClr val="000000"/>
                </a:solidFill>
                <a:latin typeface="Arial"/>
              </a:rPr>
              <a:t>And just a quick point on the different data access levels. </a:t>
            </a:r>
          </a:p>
          <a:p>
            <a:pPr marL="216000" indent="0">
              <a:lnSpc>
                <a:spcPct val="100000"/>
              </a:lnSpc>
              <a:buNone/>
            </a:pPr>
            <a:r>
              <a:rPr lang="en-GB" sz="1800" b="0" strike="noStrike" spc="-1">
                <a:solidFill>
                  <a:srgbClr val="000000"/>
                </a:solidFill>
                <a:latin typeface="Arial"/>
              </a:rPr>
              <a:t>So we have controlled data, also called secure access data, one of the most restricted types, which can only be accessed through a Safe Room, SecureLab within the UK or the SafePod network. </a:t>
            </a:r>
          </a:p>
          <a:p>
            <a:pPr marL="216000" indent="0">
              <a:lnSpc>
                <a:spcPct val="100000"/>
              </a:lnSpc>
              <a:buNone/>
            </a:pPr>
            <a:r>
              <a:rPr lang="en-GB" sz="1800" b="0" strike="noStrike" spc="-1">
                <a:solidFill>
                  <a:srgbClr val="000000"/>
                </a:solidFill>
                <a:latin typeface="Arial"/>
              </a:rPr>
              <a:t>Safeguarded data which is EUL and requires registration, and also under this we have special licence data which has additional requirements. There’s also ReShare data, which is self-depositied access controls vary.</a:t>
            </a:r>
          </a:p>
          <a:p>
            <a:pPr marL="216000" indent="0">
              <a:lnSpc>
                <a:spcPct val="100000"/>
              </a:lnSpc>
              <a:buNone/>
            </a:pPr>
            <a:r>
              <a:rPr lang="en-GB" sz="1800" b="0" strike="noStrike" spc="-1">
                <a:solidFill>
                  <a:srgbClr val="000000"/>
                </a:solidFill>
                <a:latin typeface="Arial"/>
              </a:rPr>
              <a:t>And then open data, which I mentioned earlier can be accessed by anyone without the need to register. </a:t>
            </a:r>
          </a:p>
          <a:p>
            <a:pPr marL="216000" indent="0">
              <a:lnSpc>
                <a:spcPct val="100000"/>
              </a:lnSpc>
              <a:buNone/>
            </a:pPr>
            <a:br>
              <a:rPr sz="2000"/>
            </a:br>
            <a:endParaRPr lang="en-GB" sz="2000" b="0" strike="noStrike" spc="-1">
              <a:solidFill>
                <a:srgbClr val="000000"/>
              </a:solidFill>
              <a:latin typeface="Arial"/>
            </a:endParaRPr>
          </a:p>
        </p:txBody>
      </p:sp>
      <p:sp>
        <p:nvSpPr>
          <p:cNvPr id="494" name="PlaceHolder 3"/>
          <p:cNvSpPr>
            <a:spLocks noGrp="1"/>
          </p:cNvSpPr>
          <p:nvPr>
            <p:ph type="sldNum" idx="157"/>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en-GB" sz="1200" b="0" strike="noStrike" spc="-1">
                <a:solidFill>
                  <a:srgbClr val="000000"/>
                </a:solidFill>
                <a:latin typeface="Times New Roman"/>
              </a:defRPr>
            </a:lvl1pPr>
          </a:lstStyle>
          <a:p>
            <a:pPr indent="0" algn="r">
              <a:lnSpc>
                <a:spcPct val="100000"/>
              </a:lnSpc>
              <a:buNone/>
            </a:pPr>
            <a:fld id="{9AABB00C-3823-439D-A21C-F956EA4E4086}" type="slidenum">
              <a:rPr lang="en-GB" sz="1200" b="0" strike="noStrike" spc="-1">
                <a:solidFill>
                  <a:srgbClr val="000000"/>
                </a:solidFill>
                <a:latin typeface="Times New Roman"/>
              </a:rPr>
              <a:t>20</a:t>
            </a:fld>
            <a:endParaRPr lang="en-GB"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PlaceHolder 1"/>
          <p:cNvSpPr>
            <a:spLocks noGrp="1" noRot="1" noChangeAspect="1"/>
          </p:cNvSpPr>
          <p:nvPr>
            <p:ph type="sldImg"/>
          </p:nvPr>
        </p:nvSpPr>
        <p:spPr>
          <a:xfrm>
            <a:off x="685800" y="1143000"/>
            <a:ext cx="5486040" cy="3085920"/>
          </a:xfrm>
          <a:prstGeom prst="rect">
            <a:avLst/>
          </a:prstGeom>
          <a:ln w="0">
            <a:noFill/>
          </a:ln>
        </p:spPr>
      </p:sp>
      <p:sp>
        <p:nvSpPr>
          <p:cNvPr id="49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defTabSz="914400">
              <a:lnSpc>
                <a:spcPct val="100000"/>
              </a:lnSpc>
              <a:buNone/>
              <a:tabLst>
                <a:tab pos="0" algn="l"/>
              </a:tabLst>
            </a:pPr>
            <a:r>
              <a:rPr lang="en-GB" sz="1800" b="0" strike="noStrike" spc="-1">
                <a:solidFill>
                  <a:srgbClr val="000000"/>
                </a:solidFill>
                <a:latin typeface="Arial"/>
              </a:rPr>
              <a:t>Finally, most of the data in our collections can be accessed free of charge, you simply need to register using your institutional log in. Or if you don’t have one, you can apply to get a UKDA username. </a:t>
            </a:r>
          </a:p>
          <a:p>
            <a:pPr indent="0" defTabSz="914400">
              <a:lnSpc>
                <a:spcPct val="100000"/>
              </a:lnSpc>
              <a:buNone/>
              <a:tabLst>
                <a:tab pos="0" algn="l"/>
              </a:tabLst>
            </a:pPr>
            <a:endParaRPr lang="en-GB" sz="1800" b="0" strike="noStrike" spc="-1">
              <a:solidFill>
                <a:srgbClr val="000000"/>
              </a:solidFill>
              <a:latin typeface="Arial"/>
            </a:endParaRPr>
          </a:p>
        </p:txBody>
      </p:sp>
      <p:sp>
        <p:nvSpPr>
          <p:cNvPr id="497" name="PlaceHolder 3"/>
          <p:cNvSpPr>
            <a:spLocks noGrp="1"/>
          </p:cNvSpPr>
          <p:nvPr>
            <p:ph type="sldNum" idx="158"/>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en-GB" sz="1200" b="0" strike="noStrike" spc="-1">
                <a:solidFill>
                  <a:srgbClr val="000000"/>
                </a:solidFill>
                <a:latin typeface="Times New Roman"/>
              </a:defRPr>
            </a:lvl1pPr>
          </a:lstStyle>
          <a:p>
            <a:pPr indent="0" algn="r">
              <a:lnSpc>
                <a:spcPct val="100000"/>
              </a:lnSpc>
              <a:buNone/>
            </a:pPr>
            <a:fld id="{0EF6FFA5-3DCD-46A7-9ABC-721062D36D1E}" type="slidenum">
              <a:rPr lang="en-GB" sz="1200" b="0" strike="noStrike" spc="-1">
                <a:solidFill>
                  <a:srgbClr val="000000"/>
                </a:solidFill>
                <a:latin typeface="Times New Roman"/>
              </a:rPr>
              <a:t>21</a:t>
            </a:fld>
            <a:endParaRPr lang="en-GB"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PlaceHolder 1"/>
          <p:cNvSpPr>
            <a:spLocks noGrp="1" noRot="1" noChangeAspect="1"/>
          </p:cNvSpPr>
          <p:nvPr>
            <p:ph type="sldImg"/>
          </p:nvPr>
        </p:nvSpPr>
        <p:spPr>
          <a:xfrm>
            <a:off x="685800" y="1143000"/>
            <a:ext cx="5486400" cy="3086100"/>
          </a:xfrm>
          <a:prstGeom prst="rect">
            <a:avLst/>
          </a:prstGeom>
          <a:ln w="0">
            <a:noFill/>
          </a:ln>
        </p:spPr>
      </p:sp>
      <p:sp>
        <p:nvSpPr>
          <p:cNvPr id="49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en-GB" sz="1800" b="0" strike="noStrike" spc="-1" dirty="0">
                <a:solidFill>
                  <a:srgbClr val="000000"/>
                </a:solidFill>
                <a:latin typeface="Arial"/>
              </a:rPr>
              <a:t>If you’re more interested in attitudes to deprivation and poverty, you may be interested in the British Social Attitudes survey. In particular, we’ve put together a teaching dataset based on this. </a:t>
            </a:r>
          </a:p>
          <a:p>
            <a:pPr marL="216000">
              <a:lnSpc>
                <a:spcPct val="100000"/>
              </a:lnSpc>
              <a:buClr>
                <a:srgbClr val="000000"/>
              </a:buClr>
              <a:buFont typeface="Arial"/>
              <a:buChar char="•"/>
            </a:pPr>
            <a:r>
              <a:rPr lang="en-GB" sz="1800" b="0" strike="noStrike" spc="-1" dirty="0">
                <a:solidFill>
                  <a:srgbClr val="000000"/>
                </a:solidFill>
                <a:latin typeface="Arial"/>
              </a:rPr>
              <a:t>So the BSA started in 1983</a:t>
            </a:r>
          </a:p>
          <a:p>
            <a:pPr marL="216000">
              <a:lnSpc>
                <a:spcPct val="100000"/>
              </a:lnSpc>
              <a:buClr>
                <a:srgbClr val="000000"/>
              </a:buClr>
              <a:buFont typeface="Arial"/>
              <a:buChar char="•"/>
            </a:pPr>
            <a:r>
              <a:rPr lang="en-GB" sz="1800" b="0" strike="noStrike" spc="-1" dirty="0">
                <a:solidFill>
                  <a:srgbClr val="000000"/>
                </a:solidFill>
                <a:latin typeface="Arial"/>
              </a:rPr>
              <a:t>And it’s aim is to measure continuity and change in attitudes to social issues </a:t>
            </a:r>
          </a:p>
          <a:p>
            <a:pPr marL="216000">
              <a:lnSpc>
                <a:spcPct val="100000"/>
              </a:lnSpc>
              <a:buClr>
                <a:srgbClr val="000000"/>
              </a:buClr>
              <a:buFont typeface="Arial"/>
              <a:buChar char="•"/>
            </a:pPr>
            <a:r>
              <a:rPr lang="en-GB" sz="1800" b="0" strike="noStrike" spc="-1" dirty="0">
                <a:solidFill>
                  <a:srgbClr val="000000"/>
                </a:solidFill>
                <a:latin typeface="Arial"/>
              </a:rPr>
              <a:t>It uses a representative sample </a:t>
            </a:r>
          </a:p>
          <a:p>
            <a:pPr marL="216000">
              <a:lnSpc>
                <a:spcPct val="100000"/>
              </a:lnSpc>
              <a:buClr>
                <a:srgbClr val="000000"/>
              </a:buClr>
              <a:buFont typeface="Arial"/>
              <a:buChar char="•"/>
            </a:pPr>
            <a:r>
              <a:rPr lang="en-GB" sz="1800" b="0" strike="noStrike" spc="-1" dirty="0">
                <a:solidFill>
                  <a:srgbClr val="000000"/>
                </a:solidFill>
                <a:latin typeface="Arial"/>
              </a:rPr>
              <a:t>Covers social, political and moral issues </a:t>
            </a:r>
          </a:p>
          <a:p>
            <a:pPr marL="216000" indent="0">
              <a:lnSpc>
                <a:spcPct val="100000"/>
              </a:lnSpc>
              <a:buNone/>
            </a:pPr>
            <a:br>
              <a:rPr sz="2000"/>
            </a:br>
            <a:r>
              <a:rPr lang="en-GB" sz="1800" b="0" strike="noStrike" spc="-1" dirty="0">
                <a:solidFill>
                  <a:srgbClr val="000000"/>
                </a:solidFill>
                <a:latin typeface="Arial"/>
              </a:rPr>
              <a:t>We created this teaching dataset from the original dataset, it contains a reduced number of variables and simplified documentation which make it more suitable for teaching. </a:t>
            </a:r>
          </a:p>
          <a:p>
            <a:pPr marL="216000" indent="0">
              <a:lnSpc>
                <a:spcPct val="100000"/>
              </a:lnSpc>
              <a:buNone/>
            </a:pPr>
            <a:br>
              <a:rPr sz="2000"/>
            </a:br>
            <a:r>
              <a:rPr lang="en-GB" sz="1800" b="0" strike="noStrike" spc="-1" dirty="0">
                <a:solidFill>
                  <a:srgbClr val="000000"/>
                </a:solidFill>
                <a:latin typeface="Arial"/>
              </a:rPr>
              <a:t>Additionally, the data is open and therefore it can be downloaded and used by anyone, without the need to register (and I’ll go a bit more into registration later on). </a:t>
            </a:r>
          </a:p>
          <a:p>
            <a:pPr marL="216000" indent="0">
              <a:lnSpc>
                <a:spcPct val="100000"/>
              </a:lnSpc>
              <a:buNone/>
            </a:pPr>
            <a:br>
              <a:rPr sz="2000"/>
            </a:br>
            <a:r>
              <a:rPr lang="en-GB" sz="1800" b="0" strike="noStrike" spc="-1" dirty="0">
                <a:solidFill>
                  <a:srgbClr val="000000"/>
                </a:solidFill>
                <a:latin typeface="Arial"/>
              </a:rPr>
              <a:t>This dataset is themed to focus on attitudes towards welfare and poverty. It includes views, political identification, and demographic information.</a:t>
            </a:r>
          </a:p>
          <a:p>
            <a:pPr marL="216000" indent="0">
              <a:lnSpc>
                <a:spcPct val="100000"/>
              </a:lnSpc>
              <a:buNone/>
            </a:pPr>
            <a:endParaRPr lang="en-GB" sz="1800" b="0" strike="noStrike" spc="-1">
              <a:solidFill>
                <a:srgbClr val="000000"/>
              </a:solidFill>
              <a:latin typeface="Arial"/>
            </a:endParaRPr>
          </a:p>
          <a:p>
            <a:pPr marL="216000" indent="0">
              <a:lnSpc>
                <a:spcPct val="100000"/>
              </a:lnSpc>
              <a:buNone/>
            </a:pPr>
            <a:r>
              <a:rPr lang="en-GB" sz="1800" b="0" strike="noStrike" spc="-1" dirty="0">
                <a:solidFill>
                  <a:srgbClr val="000000"/>
                </a:solidFill>
                <a:latin typeface="Arial"/>
              </a:rPr>
              <a:t>And if you’re interested in the full dataset, rather than the teaching one, these variables and more are included in the main BSA survey, again accessible through the UKDS. </a:t>
            </a:r>
          </a:p>
          <a:p>
            <a:pPr marL="216000" indent="0">
              <a:lnSpc>
                <a:spcPct val="100000"/>
              </a:lnSpc>
              <a:buNone/>
            </a:pPr>
            <a:br>
              <a:rPr sz="2000"/>
            </a:br>
            <a:br>
              <a:rPr sz="2000"/>
            </a:br>
            <a:endParaRPr lang="en-GB" sz="2000" b="0" strike="noStrike" spc="-1">
              <a:solidFill>
                <a:srgbClr val="000000"/>
              </a:solidFill>
              <a:latin typeface="Arial"/>
            </a:endParaRPr>
          </a:p>
        </p:txBody>
      </p:sp>
      <p:sp>
        <p:nvSpPr>
          <p:cNvPr id="500" name="PlaceHolder 3"/>
          <p:cNvSpPr>
            <a:spLocks noGrp="1"/>
          </p:cNvSpPr>
          <p:nvPr>
            <p:ph type="sldNum" idx="15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en-GB" sz="1200" b="0" strike="noStrike" spc="-1">
                <a:solidFill>
                  <a:srgbClr val="000000"/>
                </a:solidFill>
                <a:latin typeface="Times New Roman"/>
              </a:defRPr>
            </a:lvl1pPr>
          </a:lstStyle>
          <a:p>
            <a:pPr indent="0" algn="r">
              <a:lnSpc>
                <a:spcPct val="100000"/>
              </a:lnSpc>
              <a:buNone/>
            </a:pPr>
            <a:fld id="{3B2F4A0C-2B98-435F-9CC4-950F11E27F60}" type="slidenum">
              <a:rPr lang="en-GB" sz="1200" b="0" strike="noStrike" spc="-1">
                <a:solidFill>
                  <a:srgbClr val="000000"/>
                </a:solidFill>
                <a:latin typeface="Times New Roman"/>
              </a:rPr>
              <a:t>23</a:t>
            </a:fld>
            <a:endParaRPr lang="en-GB"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ver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CDE1FCE2-973D-46CD-84FC-17626E3A5E28}"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Generic Section Title">
    <p:spTree>
      <p:nvGrpSpPr>
        <p:cNvPr id="1" name=""/>
        <p:cNvGrpSpPr/>
        <p:nvPr/>
      </p:nvGrpSpPr>
      <p:grpSpPr>
        <a:xfrm>
          <a:off x="0" y="0"/>
          <a:ext cx="0" cy="0"/>
          <a:chOff x="0" y="0"/>
          <a:chExt cx="0" cy="0"/>
        </a:xfrm>
      </p:grpSpPr>
      <p:sp>
        <p:nvSpPr>
          <p:cNvPr id="2" name="PlaceHolder 1"/>
          <p:cNvSpPr>
            <a:spLocks noGrp="1"/>
          </p:cNvSpPr>
          <p:nvPr>
            <p:ph type="ftr" idx="35"/>
          </p:nvPr>
        </p:nvSpPr>
        <p:spPr/>
        <p:txBody>
          <a:bodyPr/>
          <a:lstStyle/>
          <a:p>
            <a:r>
              <a:t>Footer</a:t>
            </a:r>
          </a:p>
        </p:txBody>
      </p:sp>
      <p:sp>
        <p:nvSpPr>
          <p:cNvPr id="3" name="PlaceHolder 2"/>
          <p:cNvSpPr>
            <a:spLocks noGrp="1"/>
          </p:cNvSpPr>
          <p:nvPr>
            <p:ph type="sldNum" idx="36"/>
          </p:nvPr>
        </p:nvSpPr>
        <p:spPr/>
        <p:txBody>
          <a:bodyPr/>
          <a:lstStyle/>
          <a:p>
            <a:fld id="{5885E164-2480-405E-BB73-66D0C01A2422}" type="slidenum">
              <a:t>‹#›</a:t>
            </a:fld>
            <a:endParaRPr/>
          </a:p>
        </p:txBody>
      </p:sp>
      <p:sp>
        <p:nvSpPr>
          <p:cNvPr id="4" name="PlaceHolder 3"/>
          <p:cNvSpPr>
            <a:spLocks noGrp="1"/>
          </p:cNvSpPr>
          <p:nvPr>
            <p:ph type="dt" idx="3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Single text block (Colour Hex)">
    <p:spTree>
      <p:nvGrpSpPr>
        <p:cNvPr id="1" name=""/>
        <p:cNvGrpSpPr/>
        <p:nvPr/>
      </p:nvGrpSpPr>
      <p:grpSpPr>
        <a:xfrm>
          <a:off x="0" y="0"/>
          <a:ext cx="0" cy="0"/>
          <a:chOff x="0" y="0"/>
          <a:chExt cx="0" cy="0"/>
        </a:xfrm>
      </p:grpSpPr>
      <p:sp>
        <p:nvSpPr>
          <p:cNvPr id="151" name="PlaceHolder 1"/>
          <p:cNvSpPr>
            <a:spLocks noGrp="1"/>
          </p:cNvSpPr>
          <p:nvPr>
            <p:ph type="title"/>
          </p:nvPr>
        </p:nvSpPr>
        <p:spPr>
          <a:xfrm>
            <a:off x="831960" y="1229400"/>
            <a:ext cx="7347240" cy="25581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Arial"/>
            </a:endParaRPr>
          </a:p>
        </p:txBody>
      </p:sp>
      <p:sp>
        <p:nvSpPr>
          <p:cNvPr id="152" name="PlaceHolder 2"/>
          <p:cNvSpPr>
            <a:spLocks noGrp="1"/>
          </p:cNvSpPr>
          <p:nvPr>
            <p:ph type="subTitle"/>
          </p:nvPr>
        </p:nvSpPr>
        <p:spPr>
          <a:xfrm>
            <a:off x="831960" y="3814920"/>
            <a:ext cx="7336440" cy="149976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
        <p:nvSpPr>
          <p:cNvPr id="4" name="PlaceHolder 3"/>
          <p:cNvSpPr>
            <a:spLocks noGrp="1"/>
          </p:cNvSpPr>
          <p:nvPr>
            <p:ph type="ftr" idx="60"/>
          </p:nvPr>
        </p:nvSpPr>
        <p:spPr/>
        <p:txBody>
          <a:bodyPr/>
          <a:lstStyle/>
          <a:p>
            <a:r>
              <a:t>Footer</a:t>
            </a:r>
          </a:p>
        </p:txBody>
      </p:sp>
      <p:sp>
        <p:nvSpPr>
          <p:cNvPr id="5" name="PlaceHolder 4"/>
          <p:cNvSpPr>
            <a:spLocks noGrp="1"/>
          </p:cNvSpPr>
          <p:nvPr>
            <p:ph type="sldNum" idx="58"/>
          </p:nvPr>
        </p:nvSpPr>
        <p:spPr/>
        <p:txBody>
          <a:bodyPr/>
          <a:lstStyle/>
          <a:p>
            <a:fld id="{EF1187B3-0D58-4403-A384-DD46B42B4067}" type="slidenum">
              <a:t>‹#›</a:t>
            </a:fld>
            <a:endParaRPr/>
          </a:p>
        </p:txBody>
      </p:sp>
      <p:sp>
        <p:nvSpPr>
          <p:cNvPr id="6" name="PlaceHolder 5"/>
          <p:cNvSpPr>
            <a:spLocks noGrp="1"/>
          </p:cNvSpPr>
          <p:nvPr>
            <p:ph type="dt" idx="59"/>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Single text block (Colour Hex)">
    <p:spTree>
      <p:nvGrpSpPr>
        <p:cNvPr id="1" name=""/>
        <p:cNvGrpSpPr/>
        <p:nvPr/>
      </p:nvGrpSpPr>
      <p:grpSpPr>
        <a:xfrm>
          <a:off x="0" y="0"/>
          <a:ext cx="0" cy="0"/>
          <a:chOff x="0" y="0"/>
          <a:chExt cx="0" cy="0"/>
        </a:xfrm>
      </p:grpSpPr>
      <p:sp>
        <p:nvSpPr>
          <p:cNvPr id="2" name="PlaceHolder 1"/>
          <p:cNvSpPr>
            <a:spLocks noGrp="1"/>
          </p:cNvSpPr>
          <p:nvPr>
            <p:ph type="ftr" idx="60"/>
          </p:nvPr>
        </p:nvSpPr>
        <p:spPr/>
        <p:txBody>
          <a:bodyPr/>
          <a:lstStyle/>
          <a:p>
            <a:r>
              <a:t>Footer</a:t>
            </a:r>
          </a:p>
        </p:txBody>
      </p:sp>
      <p:sp>
        <p:nvSpPr>
          <p:cNvPr id="3" name="PlaceHolder 2"/>
          <p:cNvSpPr>
            <a:spLocks noGrp="1"/>
          </p:cNvSpPr>
          <p:nvPr>
            <p:ph type="sldNum" idx="58"/>
          </p:nvPr>
        </p:nvSpPr>
        <p:spPr/>
        <p:txBody>
          <a:bodyPr/>
          <a:lstStyle/>
          <a:p>
            <a:fld id="{F6D0F36E-718F-40D1-A046-61B83E67CFF1}" type="slidenum">
              <a:t>‹#›</a:t>
            </a:fld>
            <a:endParaRPr/>
          </a:p>
        </p:txBody>
      </p:sp>
      <p:sp>
        <p:nvSpPr>
          <p:cNvPr id="4" name="PlaceHolder 3"/>
          <p:cNvSpPr>
            <a:spLocks noGrp="1"/>
          </p:cNvSpPr>
          <p:nvPr>
            <p:ph type="dt" idx="59"/>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hart">
    <p:spTree>
      <p:nvGrpSpPr>
        <p:cNvPr id="1" name=""/>
        <p:cNvGrpSpPr/>
        <p:nvPr/>
      </p:nvGrpSpPr>
      <p:grpSpPr>
        <a:xfrm>
          <a:off x="0" y="0"/>
          <a:ext cx="0" cy="0"/>
          <a:chOff x="0" y="0"/>
          <a:chExt cx="0" cy="0"/>
        </a:xfrm>
      </p:grpSpPr>
      <p:sp>
        <p:nvSpPr>
          <p:cNvPr id="2" name="PlaceHolder 1"/>
          <p:cNvSpPr>
            <a:spLocks noGrp="1"/>
          </p:cNvSpPr>
          <p:nvPr>
            <p:ph type="ftr" idx="65"/>
          </p:nvPr>
        </p:nvSpPr>
        <p:spPr/>
        <p:txBody>
          <a:bodyPr/>
          <a:lstStyle/>
          <a:p>
            <a:r>
              <a:t>Footer</a:t>
            </a:r>
          </a:p>
        </p:txBody>
      </p:sp>
      <p:sp>
        <p:nvSpPr>
          <p:cNvPr id="3" name="PlaceHolder 2"/>
          <p:cNvSpPr>
            <a:spLocks noGrp="1"/>
          </p:cNvSpPr>
          <p:nvPr>
            <p:ph type="sldNum" idx="66"/>
          </p:nvPr>
        </p:nvSpPr>
        <p:spPr/>
        <p:txBody>
          <a:bodyPr/>
          <a:lstStyle/>
          <a:p>
            <a:fld id="{967502E4-8513-41FF-9704-D0C370D2E4C5}" type="slidenum">
              <a:t>‹#›</a:t>
            </a:fld>
            <a:endParaRPr/>
          </a:p>
        </p:txBody>
      </p:sp>
      <p:sp>
        <p:nvSpPr>
          <p:cNvPr id="4" name="PlaceHolder 3"/>
          <p:cNvSpPr>
            <a:spLocks noGrp="1"/>
          </p:cNvSpPr>
          <p:nvPr>
            <p:ph type="dt" idx="64"/>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831960" y="1229400"/>
            <a:ext cx="7347240" cy="25581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Arial"/>
            </a:endParaRPr>
          </a:p>
        </p:txBody>
      </p:sp>
      <p:sp>
        <p:nvSpPr>
          <p:cNvPr id="324" name="PlaceHolder 2"/>
          <p:cNvSpPr>
            <a:spLocks noGrp="1"/>
          </p:cNvSpPr>
          <p:nvPr>
            <p:ph/>
          </p:nvPr>
        </p:nvSpPr>
        <p:spPr>
          <a:xfrm>
            <a:off x="831960" y="3814920"/>
            <a:ext cx="7336440" cy="1499760"/>
          </a:xfrm>
          <a:prstGeom prst="rect">
            <a:avLst/>
          </a:prstGeom>
          <a:noFill/>
          <a:ln w="0">
            <a:noFill/>
          </a:ln>
        </p:spPr>
        <p:txBody>
          <a:bodyPr lIns="0" tIns="0" rIns="0" bIns="0" anchor="t">
            <a:normAutofit/>
          </a:bodyPr>
          <a:lstStyle/>
          <a:p>
            <a:pPr indent="0">
              <a:lnSpc>
                <a:spcPct val="90000"/>
              </a:lnSpc>
              <a:spcBef>
                <a:spcPts val="1417"/>
              </a:spcBef>
              <a:buNone/>
            </a:pPr>
            <a:endParaRPr lang="en-US" sz="2400" b="0" strike="noStrike" spc="-1">
              <a:solidFill>
                <a:schemeClr val="dk2"/>
              </a:solidFill>
              <a:latin typeface="Arial"/>
            </a:endParaRPr>
          </a:p>
        </p:txBody>
      </p:sp>
      <p:sp>
        <p:nvSpPr>
          <p:cNvPr id="4" name="PlaceHolder 3"/>
          <p:cNvSpPr>
            <a:spLocks noGrp="1"/>
          </p:cNvSpPr>
          <p:nvPr>
            <p:ph type="ftr" idx="127"/>
          </p:nvPr>
        </p:nvSpPr>
        <p:spPr/>
        <p:txBody>
          <a:bodyPr/>
          <a:lstStyle/>
          <a:p>
            <a:r>
              <a:t>Footer</a:t>
            </a:r>
          </a:p>
        </p:txBody>
      </p:sp>
      <p:sp>
        <p:nvSpPr>
          <p:cNvPr id="5" name="PlaceHolder 4"/>
          <p:cNvSpPr>
            <a:spLocks noGrp="1"/>
          </p:cNvSpPr>
          <p:nvPr>
            <p:ph type="sldNum" idx="129"/>
          </p:nvPr>
        </p:nvSpPr>
        <p:spPr/>
        <p:txBody>
          <a:bodyPr/>
          <a:lstStyle/>
          <a:p>
            <a:fld id="{835ABE59-32D9-4A92-A480-1BB2B094DF5B}" type="slidenum">
              <a:t>‹#›</a:t>
            </a:fld>
            <a:endParaRPr/>
          </a:p>
        </p:txBody>
      </p:sp>
      <p:sp>
        <p:nvSpPr>
          <p:cNvPr id="6" name="PlaceHolder 5"/>
          <p:cNvSpPr>
            <a:spLocks noGrp="1"/>
          </p:cNvSpPr>
          <p:nvPr>
            <p:ph type="dt" idx="128"/>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Default 17">
    <p:spTree>
      <p:nvGrpSpPr>
        <p:cNvPr id="1" name=""/>
        <p:cNvGrpSpPr/>
        <p:nvPr/>
      </p:nvGrpSpPr>
      <p:grpSpPr>
        <a:xfrm>
          <a:off x="0" y="0"/>
          <a:ext cx="0" cy="0"/>
          <a:chOff x="0" y="0"/>
          <a:chExt cx="0" cy="0"/>
        </a:xfrm>
      </p:grpSpPr>
      <p:sp>
        <p:nvSpPr>
          <p:cNvPr id="2" name="PlaceHolder 1"/>
          <p:cNvSpPr>
            <a:spLocks noGrp="1"/>
          </p:cNvSpPr>
          <p:nvPr>
            <p:ph type="ftr" idx="131"/>
          </p:nvPr>
        </p:nvSpPr>
        <p:spPr/>
        <p:txBody>
          <a:bodyPr/>
          <a:lstStyle/>
          <a:p>
            <a:r>
              <a:t>Footer</a:t>
            </a:r>
          </a:p>
        </p:txBody>
      </p:sp>
      <p:sp>
        <p:nvSpPr>
          <p:cNvPr id="3" name="PlaceHolder 2"/>
          <p:cNvSpPr>
            <a:spLocks noGrp="1"/>
          </p:cNvSpPr>
          <p:nvPr>
            <p:ph type="sldNum" idx="132"/>
          </p:nvPr>
        </p:nvSpPr>
        <p:spPr/>
        <p:txBody>
          <a:bodyPr/>
          <a:lstStyle/>
          <a:p>
            <a:fld id="{2D8A9512-DFBF-43C3-8B9C-86C20451D9FF}" type="slidenum">
              <a:t>‹#›</a:t>
            </a:fld>
            <a:endParaRPr/>
          </a:p>
        </p:txBody>
      </p:sp>
      <p:sp>
        <p:nvSpPr>
          <p:cNvPr id="4" name="PlaceHolder 3"/>
          <p:cNvSpPr>
            <a:spLocks noGrp="1"/>
          </p:cNvSpPr>
          <p:nvPr>
            <p:ph type="dt" idx="130"/>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Default 18">
    <p:spTree>
      <p:nvGrpSpPr>
        <p:cNvPr id="1" name=""/>
        <p:cNvGrpSpPr/>
        <p:nvPr/>
      </p:nvGrpSpPr>
      <p:grpSpPr>
        <a:xfrm>
          <a:off x="0" y="0"/>
          <a:ext cx="0" cy="0"/>
          <a:chOff x="0" y="0"/>
          <a:chExt cx="0" cy="0"/>
        </a:xfrm>
      </p:grpSpPr>
      <p:sp>
        <p:nvSpPr>
          <p:cNvPr id="2" name="PlaceHolder 1"/>
          <p:cNvSpPr>
            <a:spLocks noGrp="1"/>
          </p:cNvSpPr>
          <p:nvPr>
            <p:ph type="ftr" idx="135"/>
          </p:nvPr>
        </p:nvSpPr>
        <p:spPr/>
        <p:txBody>
          <a:bodyPr/>
          <a:lstStyle/>
          <a:p>
            <a:r>
              <a:t>Footer</a:t>
            </a:r>
          </a:p>
        </p:txBody>
      </p:sp>
      <p:sp>
        <p:nvSpPr>
          <p:cNvPr id="3" name="PlaceHolder 2"/>
          <p:cNvSpPr>
            <a:spLocks noGrp="1"/>
          </p:cNvSpPr>
          <p:nvPr>
            <p:ph type="sldNum" idx="133"/>
          </p:nvPr>
        </p:nvSpPr>
        <p:spPr/>
        <p:txBody>
          <a:bodyPr/>
          <a:lstStyle/>
          <a:p>
            <a:fld id="{CDA8F4D5-5603-473F-B1DE-B3AE55400470}" type="slidenum">
              <a:t>‹#›</a:t>
            </a:fld>
            <a:endParaRPr/>
          </a:p>
        </p:txBody>
      </p:sp>
      <p:sp>
        <p:nvSpPr>
          <p:cNvPr id="4" name="PlaceHolder 3"/>
          <p:cNvSpPr>
            <a:spLocks noGrp="1"/>
          </p:cNvSpPr>
          <p:nvPr>
            <p:ph type="dt" idx="134"/>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831960" y="1208880"/>
            <a:ext cx="5263920" cy="2578680"/>
          </a:xfrm>
          <a:prstGeom prst="rect">
            <a:avLst/>
          </a:prstGeom>
          <a:noFill/>
          <a:ln w="0">
            <a:noFill/>
          </a:ln>
        </p:spPr>
        <p:txBody>
          <a:bodyPr lIns="91440" tIns="45720" rIns="91440" bIns="45720" anchor="b">
            <a:normAutofit/>
          </a:bodyPr>
          <a:lstStyle/>
          <a:p>
            <a:pPr indent="0" defTabSz="914400">
              <a:lnSpc>
                <a:spcPct val="90000"/>
              </a:lnSpc>
              <a:buNone/>
            </a:pPr>
            <a:r>
              <a:rPr lang="en-GB" sz="4400" b="0" strike="noStrike" spc="-1">
                <a:solidFill>
                  <a:schemeClr val="dk1"/>
                </a:solidFill>
                <a:latin typeface="Arial"/>
              </a:rPr>
              <a:t>Click to edit Master title style w/ image</a:t>
            </a:r>
            <a:endParaRPr lang="en-US" sz="4400" b="0" strike="noStrike" spc="-1">
              <a:solidFill>
                <a:schemeClr val="dk1"/>
              </a:solidFill>
              <a:latin typeface="Arial"/>
            </a:endParaRPr>
          </a:p>
        </p:txBody>
      </p:sp>
      <p:sp>
        <p:nvSpPr>
          <p:cNvPr id="10" name="PlaceHolder 2"/>
          <p:cNvSpPr>
            <a:spLocks noGrp="1"/>
          </p:cNvSpPr>
          <p:nvPr>
            <p:ph type="body"/>
          </p:nvPr>
        </p:nvSpPr>
        <p:spPr>
          <a:xfrm>
            <a:off x="831960" y="3814920"/>
            <a:ext cx="5263920" cy="14997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en-US" sz="2400" b="0" strike="noStrike" spc="-1">
                <a:solidFill>
                  <a:schemeClr val="dk2"/>
                </a:solidFill>
                <a:latin typeface="Arial"/>
              </a:rPr>
              <a:t>Edit Master text styles</a:t>
            </a:r>
          </a:p>
        </p:txBody>
      </p:sp>
      <p:pic>
        <p:nvPicPr>
          <p:cNvPr id="2" name="Logo" descr="UK Data Service logo"/>
          <p:cNvPicPr/>
          <p:nvPr/>
        </p:nvPicPr>
        <p:blipFill>
          <a:blip r:embed="rId3"/>
          <a:stretch/>
        </p:blipFill>
        <p:spPr>
          <a:xfrm>
            <a:off x="599400" y="182880"/>
            <a:ext cx="3101040" cy="1059480"/>
          </a:xfrm>
          <a:prstGeom prst="rect">
            <a:avLst/>
          </a:prstGeom>
          <a:ln w="0">
            <a:noFill/>
          </a:ln>
        </p:spPr>
      </p:pic>
      <p:sp>
        <p:nvSpPr>
          <p:cNvPr id="3" name="PlaceHolder 3"/>
          <p:cNvSpPr>
            <a:spLocks noGrp="1"/>
          </p:cNvSpPr>
          <p:nvPr>
            <p:ph type="body"/>
          </p:nvPr>
        </p:nvSpPr>
        <p:spPr>
          <a:xfrm>
            <a:off x="8077320" y="0"/>
            <a:ext cx="4114440" cy="6857640"/>
          </a:xfrm>
          <a:prstGeom prst="rect">
            <a:avLst/>
          </a:prstGeom>
          <a:noFill/>
          <a:ln w="0">
            <a:noFill/>
          </a:ln>
        </p:spPr>
        <p:txBody>
          <a:bodyPr lIns="90000" tIns="45000" rIns="90000" bIns="45000" anchor="t">
            <a:normAutofit/>
          </a:bodyPr>
          <a:lstStyle/>
          <a:p>
            <a:pPr indent="0" defTabSz="914400">
              <a:lnSpc>
                <a:spcPct val="90000"/>
              </a:lnSpc>
              <a:spcBef>
                <a:spcPts val="1001"/>
              </a:spcBef>
              <a:buNone/>
              <a:tabLst>
                <a:tab pos="0" algn="l"/>
              </a:tabLst>
            </a:pPr>
            <a:r>
              <a:rPr lang="en-US" sz="2400" b="0" strike="noStrike" spc="-1">
                <a:solidFill>
                  <a:schemeClr val="dk1"/>
                </a:solidFill>
                <a:latin typeface="Arial"/>
              </a:rPr>
              <a:t>Place black and white image for generic/service content or colour image for ‘impact’ content.</a:t>
            </a:r>
            <a:endParaRPr lang="en-US" sz="2400" b="0" strike="noStrike" spc="-1">
              <a:solidFill>
                <a:schemeClr val="dk2"/>
              </a:solidFill>
              <a:latin typeface="Arial"/>
            </a:endParaRPr>
          </a:p>
        </p:txBody>
      </p:sp>
      <p:sp>
        <p:nvSpPr>
          <p:cNvPr id="4" name="PlaceHolder 4">
            <a:extLst>
              <a:ext uri="{C183D7F6-B498-43B3-948B-1728B52AA6E4}">
                <adec:decorative xmlns:adec="http://schemas.microsoft.com/office/drawing/2017/decorative" val="1"/>
              </a:ext>
            </a:extLst>
          </p:cNvPr>
          <p:cNvSpPr>
            <a:spLocks noGrp="1"/>
          </p:cNvSpPr>
          <p:nvPr>
            <p:ph type="body"/>
          </p:nvPr>
        </p:nvSpPr>
        <p:spPr>
          <a:xfrm>
            <a:off x="6213600" y="2388600"/>
            <a:ext cx="3727080" cy="2852280"/>
          </a:xfrm>
          <a:prstGeom prst="rect">
            <a:avLst/>
          </a:prstGeom>
          <a:noFill/>
          <a:ln w="0">
            <a:noFill/>
          </a:ln>
        </p:spPr>
        <p:txBody>
          <a:bodyPr lIns="90000" tIns="45000" rIns="90000" bIns="45000" anchor="t">
            <a:normAutofit/>
          </a:bodyPr>
          <a:lstStyle/>
          <a:p>
            <a:pPr indent="0" defTabSz="914400">
              <a:lnSpc>
                <a:spcPct val="100000"/>
              </a:lnSpc>
              <a:buNone/>
              <a:tabLst>
                <a:tab pos="0" algn="l"/>
              </a:tabLst>
            </a:pPr>
            <a:r>
              <a:rPr lang="en-US" sz="2400" b="0" strike="noStrike" spc="-1">
                <a:solidFill>
                  <a:schemeClr val="dk1"/>
                </a:solidFill>
                <a:latin typeface="Arial"/>
              </a:rPr>
              <a:t>Place hex graphic here to overlay black and white image.</a:t>
            </a:r>
            <a:endParaRPr lang="en-US" sz="2400" b="0" strike="noStrike" spc="-1">
              <a:solidFill>
                <a:schemeClr val="dk2"/>
              </a:solidFill>
              <a:latin typeface="Arial"/>
            </a:endParaRPr>
          </a:p>
        </p:txBody>
      </p:sp>
      <p:pic>
        <p:nvPicPr>
          <p:cNvPr id="5" name="Picture 9" descr="UKRI Economic and Social Research Council logo"/>
          <p:cNvPicPr/>
          <p:nvPr/>
        </p:nvPicPr>
        <p:blipFill>
          <a:blip r:embed="rId4"/>
          <a:stretch/>
        </p:blipFill>
        <p:spPr>
          <a:xfrm>
            <a:off x="831960" y="5527080"/>
            <a:ext cx="2210040" cy="560160"/>
          </a:xfrm>
          <a:prstGeom prst="rect">
            <a:avLst/>
          </a:prstGeom>
          <a:ln w="0">
            <a:noFill/>
          </a:ln>
        </p:spPr>
      </p:pic>
      <p:sp>
        <p:nvSpPr>
          <p:cNvPr id="6" name="PlaceHolder 5"/>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2">
                    <a:lumMod val="75000"/>
                    <a:lumOff val="25000"/>
                  </a:schemeClr>
                </a:solidFill>
                <a:latin typeface="Arial"/>
              </a:defRPr>
            </a:lvl1pPr>
          </a:lstStyle>
          <a:p>
            <a:pPr indent="0" defTabSz="914400">
              <a:lnSpc>
                <a:spcPct val="100000"/>
              </a:lnSpc>
              <a:buNone/>
            </a:pPr>
            <a:r>
              <a:rPr lang="en-GB" sz="1200" b="0" strike="noStrike" spc="-1">
                <a:solidFill>
                  <a:schemeClr val="dk2">
                    <a:lumMod val="75000"/>
                    <a:lumOff val="25000"/>
                  </a:schemeClr>
                </a:solidFill>
                <a:latin typeface="Arial"/>
              </a:rPr>
              <a:t>&lt;date/time&gt;</a:t>
            </a:r>
            <a:endParaRPr lang="en-GB" sz="1200" b="0" strike="noStrike" spc="-1">
              <a:solidFill>
                <a:srgbClr val="000000"/>
              </a:solidFill>
              <a:latin typeface="Times New Roman"/>
            </a:endParaRPr>
          </a:p>
        </p:txBody>
      </p:sp>
      <p:sp>
        <p:nvSpPr>
          <p:cNvPr id="7" name="PlaceHolder 6"/>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8" name="PlaceHolder 7"/>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strike="noStrike" spc="-1">
                <a:solidFill>
                  <a:schemeClr val="dk2">
                    <a:lumMod val="75000"/>
                    <a:lumOff val="25000"/>
                  </a:schemeClr>
                </a:solidFill>
                <a:latin typeface="Arial"/>
              </a:defRPr>
            </a:lvl1pPr>
          </a:lstStyle>
          <a:p>
            <a:pPr indent="0" algn="r" defTabSz="914400">
              <a:lnSpc>
                <a:spcPct val="100000"/>
              </a:lnSpc>
              <a:buNone/>
            </a:pPr>
            <a:fld id="{554A51CD-FF21-4DFE-A6CF-A4A841B66D78}" type="slidenum">
              <a:rPr lang="en-US" sz="1200" b="0" strike="noStrike" spc="-1">
                <a:solidFill>
                  <a:schemeClr val="dk2">
                    <a:lumMod val="75000"/>
                    <a:lumOff val="25000"/>
                  </a:schemeClr>
                </a:solidFill>
                <a:latin typeface="Arial"/>
              </a:rPr>
              <a:t>‹#›</a:t>
            </a:fld>
            <a:endParaRPr lang="en-GB"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6" name="Picture 7">
            <a:extLst>
              <a:ext uri="{C183D7F6-B498-43B3-948B-1728B52AA6E4}">
                <adec:decorative xmlns:adec="http://schemas.microsoft.com/office/drawing/2017/decorative" val="1"/>
              </a:ext>
            </a:extLst>
          </p:cNvPr>
          <p:cNvPicPr/>
          <p:nvPr/>
        </p:nvPicPr>
        <p:blipFill>
          <a:blip r:embed="rId3"/>
          <a:stretch/>
        </p:blipFill>
        <p:spPr>
          <a:xfrm>
            <a:off x="8160120" y="1818000"/>
            <a:ext cx="4031640" cy="5039640"/>
          </a:xfrm>
          <a:prstGeom prst="rect">
            <a:avLst/>
          </a:prstGeom>
          <a:ln w="0">
            <a:noFill/>
          </a:ln>
        </p:spPr>
      </p:pic>
      <p:sp>
        <p:nvSpPr>
          <p:cNvPr id="97" name="PlaceHolder 1"/>
          <p:cNvSpPr>
            <a:spLocks noGrp="1"/>
          </p:cNvSpPr>
          <p:nvPr>
            <p:ph type="title"/>
          </p:nvPr>
        </p:nvSpPr>
        <p:spPr>
          <a:xfrm>
            <a:off x="831960" y="1229400"/>
            <a:ext cx="7347240" cy="2558160"/>
          </a:xfrm>
          <a:prstGeom prst="rect">
            <a:avLst/>
          </a:prstGeom>
          <a:noFill/>
          <a:ln w="0">
            <a:noFill/>
          </a:ln>
        </p:spPr>
        <p:txBody>
          <a:bodyPr lIns="91440" tIns="45720" rIns="91440" bIns="45720" anchor="b">
            <a:normAutofit/>
          </a:bodyPr>
          <a:lstStyle/>
          <a:p>
            <a:pPr indent="0" defTabSz="914400">
              <a:lnSpc>
                <a:spcPct val="90000"/>
              </a:lnSpc>
              <a:buNone/>
            </a:pPr>
            <a:r>
              <a:rPr lang="en-US" sz="4400" b="0" strike="noStrike" spc="-1">
                <a:solidFill>
                  <a:schemeClr val="dk1"/>
                </a:solidFill>
                <a:latin typeface="Arial"/>
              </a:rPr>
              <a:t>Click to edit Master title style</a:t>
            </a:r>
          </a:p>
        </p:txBody>
      </p:sp>
      <p:sp>
        <p:nvSpPr>
          <p:cNvPr id="98" name="PlaceHolder 2"/>
          <p:cNvSpPr>
            <a:spLocks noGrp="1"/>
          </p:cNvSpPr>
          <p:nvPr>
            <p:ph type="body"/>
          </p:nvPr>
        </p:nvSpPr>
        <p:spPr>
          <a:xfrm>
            <a:off x="831960" y="3814920"/>
            <a:ext cx="7336440" cy="14997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en-US" sz="2400" b="0" strike="noStrike" spc="-1">
                <a:solidFill>
                  <a:schemeClr val="dk2">
                    <a:lumMod val="75000"/>
                    <a:lumOff val="25000"/>
                  </a:schemeClr>
                </a:solidFill>
                <a:latin typeface="Arial"/>
              </a:rPr>
              <a:t>Edit Master text styles</a:t>
            </a:r>
            <a:endParaRPr lang="en-US" sz="2400" b="0" strike="noStrike" spc="-1">
              <a:solidFill>
                <a:schemeClr val="dk2"/>
              </a:solidFill>
              <a:latin typeface="Arial"/>
            </a:endParaRPr>
          </a:p>
        </p:txBody>
      </p:sp>
      <p:pic>
        <p:nvPicPr>
          <p:cNvPr id="99" name="Picture 10" descr="UK Data Service logo"/>
          <p:cNvPicPr/>
          <p:nvPr/>
        </p:nvPicPr>
        <p:blipFill>
          <a:blip r:embed="rId4"/>
          <a:stretch/>
        </p:blipFill>
        <p:spPr>
          <a:xfrm>
            <a:off x="599400" y="182880"/>
            <a:ext cx="3101040" cy="1059480"/>
          </a:xfrm>
          <a:prstGeom prst="rect">
            <a:avLst/>
          </a:prstGeom>
          <a:ln w="0">
            <a:noFill/>
          </a:ln>
        </p:spPr>
      </p:pic>
      <p:sp>
        <p:nvSpPr>
          <p:cNvPr id="100" name="PlaceHolder 3"/>
          <p:cNvSpPr>
            <a:spLocks noGrp="1"/>
          </p:cNvSpPr>
          <p:nvPr>
            <p:ph type="dt" idx="34"/>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2">
                    <a:lumMod val="75000"/>
                    <a:lumOff val="25000"/>
                  </a:schemeClr>
                </a:solidFill>
                <a:latin typeface="Arial"/>
              </a:defRPr>
            </a:lvl1pPr>
          </a:lstStyle>
          <a:p>
            <a:pPr indent="0" defTabSz="914400">
              <a:lnSpc>
                <a:spcPct val="100000"/>
              </a:lnSpc>
              <a:buNone/>
            </a:pPr>
            <a:r>
              <a:rPr lang="en-GB" sz="1200" b="0" strike="noStrike" spc="-1">
                <a:solidFill>
                  <a:schemeClr val="dk2">
                    <a:lumMod val="75000"/>
                    <a:lumOff val="25000"/>
                  </a:schemeClr>
                </a:solidFill>
                <a:latin typeface="Arial"/>
              </a:rPr>
              <a:t>&lt;date/time&gt;</a:t>
            </a:r>
            <a:endParaRPr lang="en-GB" sz="1200" b="0" strike="noStrike" spc="-1">
              <a:solidFill>
                <a:srgbClr val="000000"/>
              </a:solidFill>
              <a:latin typeface="Times New Roman"/>
            </a:endParaRPr>
          </a:p>
        </p:txBody>
      </p:sp>
      <p:sp>
        <p:nvSpPr>
          <p:cNvPr id="101" name="PlaceHolder 4"/>
          <p:cNvSpPr>
            <a:spLocks noGrp="1"/>
          </p:cNvSpPr>
          <p:nvPr>
            <p:ph type="ftr" idx="3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102" name="PlaceHolder 5"/>
          <p:cNvSpPr>
            <a:spLocks noGrp="1"/>
          </p:cNvSpPr>
          <p:nvPr>
            <p:ph type="sldNum" idx="3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strike="noStrike" spc="-1">
                <a:solidFill>
                  <a:schemeClr val="dk2">
                    <a:lumMod val="75000"/>
                    <a:lumOff val="25000"/>
                  </a:schemeClr>
                </a:solidFill>
                <a:latin typeface="Arial"/>
              </a:defRPr>
            </a:lvl1pPr>
          </a:lstStyle>
          <a:p>
            <a:pPr indent="0" algn="r" defTabSz="914400">
              <a:lnSpc>
                <a:spcPct val="100000"/>
              </a:lnSpc>
              <a:buNone/>
            </a:pPr>
            <a:fld id="{7E06502A-F6E4-4AEC-829C-24C127C67A7C}" type="slidenum">
              <a:rPr lang="en-US" sz="1200" b="0" strike="noStrike" spc="-1">
                <a:solidFill>
                  <a:schemeClr val="dk2">
                    <a:lumMod val="75000"/>
                    <a:lumOff val="25000"/>
                  </a:schemeClr>
                </a:solidFill>
                <a:latin typeface="Arial"/>
              </a:rPr>
              <a:t>‹#›</a:t>
            </a:fld>
            <a:endParaRPr lang="en-GB"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838080" y="538200"/>
            <a:ext cx="9977040" cy="548280"/>
          </a:xfrm>
          <a:prstGeom prst="rect">
            <a:avLst/>
          </a:prstGeom>
          <a:noFill/>
          <a:ln w="0">
            <a:noFill/>
          </a:ln>
        </p:spPr>
        <p:txBody>
          <a:bodyPr lIns="91440" tIns="45720" rIns="91440" bIns="45720" anchor="ctr">
            <a:noAutofit/>
          </a:bodyPr>
          <a:lstStyle/>
          <a:p>
            <a:pPr indent="0" defTabSz="914400">
              <a:lnSpc>
                <a:spcPct val="90000"/>
              </a:lnSpc>
              <a:buNone/>
            </a:pPr>
            <a:r>
              <a:rPr lang="en-US" sz="3600" b="0" strike="noStrike" spc="-1">
                <a:solidFill>
                  <a:schemeClr val="dk1"/>
                </a:solidFill>
                <a:latin typeface="Arial"/>
              </a:rPr>
              <a:t>Click to edit Master title style</a:t>
            </a:r>
          </a:p>
        </p:txBody>
      </p:sp>
      <p:sp>
        <p:nvSpPr>
          <p:cNvPr id="146" name="PlaceHolder 2"/>
          <p:cNvSpPr>
            <a:spLocks noGrp="1"/>
          </p:cNvSpPr>
          <p:nvPr>
            <p:ph type="body"/>
          </p:nvPr>
        </p:nvSpPr>
        <p:spPr>
          <a:xfrm>
            <a:off x="838080" y="1548720"/>
            <a:ext cx="8843400" cy="406512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212322"/>
              </a:buClr>
              <a:buFont typeface="Arial"/>
              <a:buChar char="•"/>
            </a:pPr>
            <a:r>
              <a:rPr lang="en-US" sz="2400" b="0" strike="noStrike" spc="-1">
                <a:solidFill>
                  <a:schemeClr val="dk2"/>
                </a:solidFill>
                <a:latin typeface="Arial"/>
              </a:rPr>
              <a:t>Edit Master text styles</a:t>
            </a:r>
          </a:p>
          <a:p>
            <a:pPr marL="685800" lvl="1" indent="-228600" defTabSz="914400">
              <a:lnSpc>
                <a:spcPct val="90000"/>
              </a:lnSpc>
              <a:spcBef>
                <a:spcPts val="499"/>
              </a:spcBef>
              <a:buClr>
                <a:srgbClr val="212322"/>
              </a:buClr>
              <a:buFont typeface="Arial"/>
              <a:buChar char="•"/>
            </a:pPr>
            <a:r>
              <a:rPr lang="en-US" sz="2000" b="0" strike="noStrike" spc="-1">
                <a:solidFill>
                  <a:schemeClr val="dk2"/>
                </a:solidFill>
                <a:latin typeface="Arial"/>
              </a:rPr>
              <a:t>Second level</a:t>
            </a:r>
          </a:p>
          <a:p>
            <a:pPr marL="1143000" lvl="2" indent="-228600" defTabSz="914400">
              <a:lnSpc>
                <a:spcPct val="90000"/>
              </a:lnSpc>
              <a:spcBef>
                <a:spcPts val="499"/>
              </a:spcBef>
              <a:buClr>
                <a:srgbClr val="212322"/>
              </a:buClr>
              <a:buFont typeface="Arial"/>
              <a:buChar char="•"/>
            </a:pPr>
            <a:r>
              <a:rPr lang="en-US" sz="2000" b="0" strike="noStrike" spc="-1">
                <a:solidFill>
                  <a:schemeClr val="dk2"/>
                </a:solidFill>
                <a:latin typeface="Arial"/>
              </a:rPr>
              <a:t>Third level</a:t>
            </a:r>
          </a:p>
          <a:p>
            <a:pPr marL="1600200" lvl="3" indent="-228600" defTabSz="914400">
              <a:lnSpc>
                <a:spcPct val="90000"/>
              </a:lnSpc>
              <a:spcBef>
                <a:spcPts val="499"/>
              </a:spcBef>
              <a:buClr>
                <a:srgbClr val="212322"/>
              </a:buClr>
              <a:buFont typeface="Arial"/>
              <a:buChar char="•"/>
            </a:pPr>
            <a:r>
              <a:rPr lang="en-US" sz="1800" b="0" strike="noStrike" spc="-1">
                <a:solidFill>
                  <a:schemeClr val="dk2"/>
                </a:solidFill>
                <a:latin typeface="Arial"/>
              </a:rPr>
              <a:t>Fourth level</a:t>
            </a:r>
          </a:p>
          <a:p>
            <a:pPr marL="2057400" lvl="4" indent="-228600" defTabSz="914400">
              <a:lnSpc>
                <a:spcPct val="90000"/>
              </a:lnSpc>
              <a:spcBef>
                <a:spcPts val="499"/>
              </a:spcBef>
              <a:buClr>
                <a:srgbClr val="212322"/>
              </a:buClr>
              <a:buFont typeface="Arial"/>
              <a:buChar char="•"/>
            </a:pPr>
            <a:r>
              <a:rPr lang="en-US" sz="1800" b="0" strike="noStrike" spc="-1">
                <a:solidFill>
                  <a:schemeClr val="dk2"/>
                </a:solidFill>
                <a:latin typeface="Arial"/>
              </a:rPr>
              <a:t>Fifth level</a:t>
            </a:r>
          </a:p>
        </p:txBody>
      </p:sp>
      <p:sp>
        <p:nvSpPr>
          <p:cNvPr id="147" name="PlaceHolder 3"/>
          <p:cNvSpPr>
            <a:spLocks noGrp="1"/>
          </p:cNvSpPr>
          <p:nvPr>
            <p:ph type="sldNum" idx="5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strike="noStrike" spc="-1">
                <a:solidFill>
                  <a:schemeClr val="dk2">
                    <a:lumMod val="75000"/>
                    <a:lumOff val="25000"/>
                  </a:schemeClr>
                </a:solidFill>
                <a:latin typeface="Arial"/>
              </a:defRPr>
            </a:lvl1pPr>
          </a:lstStyle>
          <a:p>
            <a:pPr indent="0" algn="r" defTabSz="914400">
              <a:lnSpc>
                <a:spcPct val="100000"/>
              </a:lnSpc>
              <a:buNone/>
            </a:pPr>
            <a:fld id="{28CB0FB6-0444-4132-80E9-8147C1F87890}" type="slidenum">
              <a:rPr lang="en-US" sz="1200" b="0" strike="noStrike" spc="-1">
                <a:solidFill>
                  <a:schemeClr val="dk2">
                    <a:lumMod val="75000"/>
                    <a:lumOff val="25000"/>
                  </a:schemeClr>
                </a:solidFill>
                <a:latin typeface="Arial"/>
              </a:rPr>
              <a:t>‹#›</a:t>
            </a:fld>
            <a:endParaRPr lang="en-GB" sz="1200" b="0" strike="noStrike" spc="-1">
              <a:solidFill>
                <a:srgbClr val="000000"/>
              </a:solidFill>
              <a:latin typeface="Times New Roman"/>
            </a:endParaRPr>
          </a:p>
        </p:txBody>
      </p:sp>
      <p:sp>
        <p:nvSpPr>
          <p:cNvPr id="148" name="PlaceHolder 4"/>
          <p:cNvSpPr>
            <a:spLocks noGrp="1"/>
          </p:cNvSpPr>
          <p:nvPr>
            <p:ph type="dt" idx="59"/>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2">
                    <a:lumMod val="75000"/>
                    <a:lumOff val="25000"/>
                  </a:schemeClr>
                </a:solidFill>
                <a:latin typeface="Arial"/>
              </a:defRPr>
            </a:lvl1pPr>
          </a:lstStyle>
          <a:p>
            <a:pPr indent="0" defTabSz="914400">
              <a:lnSpc>
                <a:spcPct val="100000"/>
              </a:lnSpc>
              <a:buNone/>
            </a:pPr>
            <a:r>
              <a:rPr lang="en-GB" sz="1200" b="0" strike="noStrike" spc="-1">
                <a:solidFill>
                  <a:schemeClr val="dk2">
                    <a:lumMod val="75000"/>
                    <a:lumOff val="25000"/>
                  </a:schemeClr>
                </a:solidFill>
                <a:latin typeface="Arial"/>
              </a:rPr>
              <a:t>&lt;date/time&gt;</a:t>
            </a:r>
            <a:endParaRPr lang="en-GB" sz="1200" b="0" strike="noStrike" spc="-1">
              <a:solidFill>
                <a:srgbClr val="000000"/>
              </a:solidFill>
              <a:latin typeface="Times New Roman"/>
            </a:endParaRPr>
          </a:p>
        </p:txBody>
      </p:sp>
      <p:sp>
        <p:nvSpPr>
          <p:cNvPr id="149" name="PlaceHolder 5"/>
          <p:cNvSpPr>
            <a:spLocks noGrp="1"/>
          </p:cNvSpPr>
          <p:nvPr>
            <p:ph type="ftr" idx="60"/>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pic>
        <p:nvPicPr>
          <p:cNvPr id="150" name="Picture 10" descr="&quot; &quot;"/>
          <p:cNvPicPr/>
          <p:nvPr/>
        </p:nvPicPr>
        <p:blipFill>
          <a:blip r:embed="rId4"/>
          <a:stretch/>
        </p:blipFill>
        <p:spPr>
          <a:xfrm>
            <a:off x="7112160" y="1222920"/>
            <a:ext cx="5079600" cy="634968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 name="PlaceHolder 1"/>
          <p:cNvSpPr>
            <a:spLocks noGrp="1"/>
          </p:cNvSpPr>
          <p:nvPr>
            <p:ph type="title"/>
          </p:nvPr>
        </p:nvSpPr>
        <p:spPr>
          <a:xfrm>
            <a:off x="838080" y="519840"/>
            <a:ext cx="9977040" cy="548280"/>
          </a:xfrm>
          <a:prstGeom prst="rect">
            <a:avLst/>
          </a:prstGeom>
          <a:noFill/>
          <a:ln w="0">
            <a:noFill/>
          </a:ln>
        </p:spPr>
        <p:txBody>
          <a:bodyPr lIns="91440" tIns="45720" rIns="91440" bIns="45720" anchor="ctr">
            <a:noAutofit/>
          </a:bodyPr>
          <a:lstStyle/>
          <a:p>
            <a:pPr indent="0" defTabSz="914400">
              <a:lnSpc>
                <a:spcPct val="90000"/>
              </a:lnSpc>
              <a:buNone/>
            </a:pPr>
            <a:r>
              <a:rPr lang="en-US" sz="3600" b="0" strike="noStrike" spc="-1">
                <a:solidFill>
                  <a:schemeClr val="dk1"/>
                </a:solidFill>
                <a:latin typeface="Arial"/>
              </a:rPr>
              <a:t>Click to edit Master title style</a:t>
            </a:r>
          </a:p>
        </p:txBody>
      </p:sp>
      <p:pic>
        <p:nvPicPr>
          <p:cNvPr id="160" name="Picture 11">
            <a:extLst>
              <a:ext uri="{C183D7F6-B498-43B3-948B-1728B52AA6E4}">
                <adec:decorative xmlns:adec="http://schemas.microsoft.com/office/drawing/2017/decorative" val="1"/>
              </a:ext>
            </a:extLst>
          </p:cNvPr>
          <p:cNvPicPr/>
          <p:nvPr/>
        </p:nvPicPr>
        <p:blipFill>
          <a:blip r:embed="rId3"/>
          <a:stretch/>
        </p:blipFill>
        <p:spPr>
          <a:xfrm>
            <a:off x="8052120" y="2718000"/>
            <a:ext cx="4139640" cy="4139640"/>
          </a:xfrm>
          <a:prstGeom prst="rect">
            <a:avLst/>
          </a:prstGeom>
          <a:ln w="0">
            <a:noFill/>
          </a:ln>
        </p:spPr>
      </p:pic>
      <p:sp>
        <p:nvSpPr>
          <p:cNvPr id="161" name="PlaceHolder 2"/>
          <p:cNvSpPr>
            <a:spLocks noGrp="1"/>
          </p:cNvSpPr>
          <p:nvPr>
            <p:ph type="body"/>
          </p:nvPr>
        </p:nvSpPr>
        <p:spPr>
          <a:xfrm>
            <a:off x="838080" y="1498680"/>
            <a:ext cx="7314840" cy="4484160"/>
          </a:xfrm>
          <a:prstGeom prst="rect">
            <a:avLst/>
          </a:prstGeom>
          <a:noFill/>
          <a:ln w="0">
            <a:noFill/>
          </a:ln>
        </p:spPr>
        <p:txBody>
          <a:bodyPr lIns="90000" tIns="45000" rIns="90000" bIns="45000" anchor="t">
            <a:noAutofit/>
          </a:bodyPr>
          <a:lstStyle/>
          <a:p>
            <a:pPr marL="228600" indent="-228600" defTabSz="914400">
              <a:lnSpc>
                <a:spcPct val="90000"/>
              </a:lnSpc>
              <a:spcBef>
                <a:spcPts val="1001"/>
              </a:spcBef>
              <a:buClr>
                <a:srgbClr val="702082"/>
              </a:buClr>
              <a:buFont typeface="Arial"/>
              <a:buChar char="•"/>
            </a:pPr>
            <a:r>
              <a:rPr lang="en-US" sz="1800" b="0" strike="noStrike" spc="-1">
                <a:solidFill>
                  <a:schemeClr val="dk1"/>
                </a:solidFill>
                <a:latin typeface="Arial"/>
              </a:rPr>
              <a:t>Double click the icon to add and edit charts. Use suitable brand colours to change the chart’s appearance. Use black or purple colour (</a:t>
            </a:r>
            <a:r>
              <a:rPr lang="en-GB" sz="1800" b="0" strike="noStrike" spc="-1">
                <a:solidFill>
                  <a:srgbClr val="222221"/>
                </a:solidFill>
                <a:latin typeface="Arial"/>
              </a:rPr>
              <a:t>#702082) for all text. Refer to theme and our brand guide for more colours.</a:t>
            </a:r>
            <a:endParaRPr lang="en-US" sz="1800" b="0" strike="noStrike" spc="-1">
              <a:solidFill>
                <a:schemeClr val="dk2"/>
              </a:solidFill>
              <a:latin typeface="Arial"/>
            </a:endParaRPr>
          </a:p>
          <a:p>
            <a:pPr indent="0" defTabSz="914400">
              <a:lnSpc>
                <a:spcPct val="90000"/>
              </a:lnSpc>
              <a:spcBef>
                <a:spcPts val="1001"/>
              </a:spcBef>
              <a:buNone/>
            </a:pPr>
            <a:endParaRPr lang="en-US" sz="1800" b="0" strike="noStrike" spc="-1">
              <a:solidFill>
                <a:schemeClr val="dk2"/>
              </a:solidFill>
              <a:latin typeface="Arial"/>
            </a:endParaRPr>
          </a:p>
        </p:txBody>
      </p:sp>
      <p:sp>
        <p:nvSpPr>
          <p:cNvPr id="162" name="PlaceHolder 3"/>
          <p:cNvSpPr>
            <a:spLocks noGrp="1"/>
          </p:cNvSpPr>
          <p:nvPr>
            <p:ph type="dt" idx="64"/>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2">
                    <a:lumMod val="75000"/>
                    <a:lumOff val="25000"/>
                  </a:schemeClr>
                </a:solidFill>
                <a:latin typeface="Arial"/>
              </a:defRPr>
            </a:lvl1pPr>
          </a:lstStyle>
          <a:p>
            <a:pPr indent="0" defTabSz="914400">
              <a:lnSpc>
                <a:spcPct val="100000"/>
              </a:lnSpc>
              <a:buNone/>
            </a:pPr>
            <a:r>
              <a:rPr lang="en-GB" sz="1200" b="0" strike="noStrike" spc="-1">
                <a:solidFill>
                  <a:schemeClr val="dk2">
                    <a:lumMod val="75000"/>
                    <a:lumOff val="25000"/>
                  </a:schemeClr>
                </a:solidFill>
                <a:latin typeface="Arial"/>
              </a:rPr>
              <a:t>&lt;date/time&gt;</a:t>
            </a:r>
            <a:endParaRPr lang="en-GB" sz="1200" b="0" strike="noStrike" spc="-1">
              <a:solidFill>
                <a:srgbClr val="000000"/>
              </a:solidFill>
              <a:latin typeface="Times New Roman"/>
            </a:endParaRPr>
          </a:p>
        </p:txBody>
      </p:sp>
      <p:sp>
        <p:nvSpPr>
          <p:cNvPr id="163" name="PlaceHolder 4"/>
          <p:cNvSpPr>
            <a:spLocks noGrp="1"/>
          </p:cNvSpPr>
          <p:nvPr>
            <p:ph type="ftr" idx="6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164" name="PlaceHolder 5"/>
          <p:cNvSpPr>
            <a:spLocks noGrp="1"/>
          </p:cNvSpPr>
          <p:nvPr>
            <p:ph type="sldNum" idx="6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strike="noStrike" spc="-1">
                <a:solidFill>
                  <a:schemeClr val="dk2">
                    <a:lumMod val="75000"/>
                    <a:lumOff val="25000"/>
                  </a:schemeClr>
                </a:solidFill>
                <a:latin typeface="Arial"/>
              </a:defRPr>
            </a:lvl1pPr>
          </a:lstStyle>
          <a:p>
            <a:pPr indent="0" algn="r" defTabSz="914400">
              <a:lnSpc>
                <a:spcPct val="100000"/>
              </a:lnSpc>
              <a:buNone/>
            </a:pPr>
            <a:fld id="{4166F712-20F9-4091-B7A4-E8F20A7780E5}" type="slidenum">
              <a:rPr lang="en-US" sz="1200" b="0" strike="noStrike" spc="-1">
                <a:solidFill>
                  <a:schemeClr val="dk2">
                    <a:lumMod val="75000"/>
                    <a:lumOff val="25000"/>
                  </a:schemeClr>
                </a:solidFill>
                <a:latin typeface="Arial"/>
              </a:rPr>
              <a:t>‹#›</a:t>
            </a:fld>
            <a:endParaRPr lang="en-GB"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r>
              <a:rPr lang="en-US" sz="4400" b="0" strike="noStrike" spc="-1">
                <a:solidFill>
                  <a:schemeClr val="dk1"/>
                </a:solidFill>
                <a:latin typeface="Arial"/>
              </a:rPr>
              <a:t>Click to edit the title text format</a:t>
            </a:r>
          </a:p>
        </p:txBody>
      </p:sp>
      <p:sp>
        <p:nvSpPr>
          <p:cNvPr id="319" name="PlaceHolder 2"/>
          <p:cNvSpPr>
            <a:spLocks noGrp="1"/>
          </p:cNvSpPr>
          <p:nvPr>
            <p:ph type="body"/>
          </p:nvPr>
        </p:nvSpPr>
        <p:spPr>
          <a:xfrm>
            <a:off x="838080" y="1825560"/>
            <a:ext cx="10515240" cy="4350960"/>
          </a:xfrm>
          <a:prstGeom prst="rect">
            <a:avLst/>
          </a:prstGeom>
          <a:noFill/>
          <a:ln w="0">
            <a:noFill/>
          </a:ln>
        </p:spPr>
        <p:txBody>
          <a:bodyPr lIns="0" tIns="0" rIns="0" bIns="0" anchor="t">
            <a:noAutofit/>
          </a:bodyPr>
          <a:lstStyle/>
          <a:p>
            <a:pPr marL="432000" indent="-324000">
              <a:lnSpc>
                <a:spcPct val="90000"/>
              </a:lnSpc>
              <a:spcBef>
                <a:spcPts val="1417"/>
              </a:spcBef>
              <a:buClr>
                <a:srgbClr val="000000"/>
              </a:buClr>
              <a:buSzPct val="45000"/>
              <a:buFont typeface="Wingdings" charset="2"/>
              <a:buChar char=""/>
            </a:pPr>
            <a:r>
              <a:rPr lang="en-US" sz="4400" b="0" strike="noStrike" spc="-1">
                <a:solidFill>
                  <a:schemeClr val="dk2"/>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4400" b="0" strike="noStrike" spc="-1">
                <a:solidFill>
                  <a:schemeClr val="dk2"/>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4400" b="0" strike="noStrike" spc="-1">
                <a:solidFill>
                  <a:schemeClr val="dk2"/>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4400" b="0" strike="noStrike" spc="-1">
                <a:solidFill>
                  <a:schemeClr val="dk2"/>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4400" b="0" strike="noStrike" spc="-1">
                <a:solidFill>
                  <a:schemeClr val="dk2"/>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4400" b="0" strike="noStrike" spc="-1">
                <a:solidFill>
                  <a:schemeClr val="dk2"/>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4400" b="0" strike="noStrike" spc="-1">
                <a:solidFill>
                  <a:schemeClr val="dk2"/>
                </a:solidFill>
                <a:latin typeface="Arial"/>
              </a:rPr>
              <a:t>Seventh Outline Level</a:t>
            </a:r>
          </a:p>
        </p:txBody>
      </p:sp>
      <p:sp>
        <p:nvSpPr>
          <p:cNvPr id="320" name="PlaceHolder 3"/>
          <p:cNvSpPr>
            <a:spLocks noGrp="1"/>
          </p:cNvSpPr>
          <p:nvPr>
            <p:ph type="ftr" idx="127"/>
          </p:nvPr>
        </p:nvSpPr>
        <p:spPr>
          <a:xfrm>
            <a:off x="4038480" y="6356520"/>
            <a:ext cx="4114440" cy="364680"/>
          </a:xfrm>
          <a:prstGeom prst="rect">
            <a:avLst/>
          </a:prstGeom>
          <a:noFill/>
          <a:ln w="0">
            <a:noFill/>
          </a:ln>
        </p:spPr>
        <p:txBody>
          <a:bodyPr lIns="0" tIns="0" rIns="0" bIns="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321" name="PlaceHolder 4"/>
          <p:cNvSpPr>
            <a:spLocks noGrp="1"/>
          </p:cNvSpPr>
          <p:nvPr>
            <p:ph type="dt" idx="128"/>
          </p:nvPr>
        </p:nvSpPr>
        <p:spPr>
          <a:xfrm>
            <a:off x="838080" y="6356520"/>
            <a:ext cx="2742840" cy="364680"/>
          </a:xfrm>
          <a:prstGeom prst="rect">
            <a:avLst/>
          </a:prstGeom>
          <a:noFill/>
          <a:ln w="0">
            <a:noFill/>
          </a:ln>
        </p:spPr>
        <p:txBody>
          <a:bodyPr lIns="0" tIns="0" rIns="0" bIns="0" anchor="ctr">
            <a:noAutofit/>
          </a:bodyPr>
          <a:lstStyle>
            <a:lvl1pPr indent="0" defTabSz="914400">
              <a:lnSpc>
                <a:spcPct val="100000"/>
              </a:lnSpc>
              <a:buNone/>
              <a:defRPr lang="en-US" sz="1200" b="0" strike="noStrike" spc="-1">
                <a:solidFill>
                  <a:schemeClr val="dk1">
                    <a:tint val="75000"/>
                    <a:lumMod val="75000"/>
                    <a:lumOff val="25000"/>
                  </a:schemeClr>
                </a:solidFill>
                <a:latin typeface="Arial"/>
              </a:defRPr>
            </a:lvl1pPr>
          </a:lstStyle>
          <a:p>
            <a:pPr indent="0" defTabSz="914400">
              <a:lnSpc>
                <a:spcPct val="100000"/>
              </a:lnSpc>
              <a:buNone/>
            </a:pPr>
            <a:r>
              <a:rPr lang="en-US" sz="1200" b="0" strike="noStrike" spc="-1">
                <a:solidFill>
                  <a:schemeClr val="dk1">
                    <a:tint val="75000"/>
                    <a:lumMod val="75000"/>
                    <a:lumOff val="25000"/>
                  </a:schemeClr>
                </a:solidFill>
                <a:latin typeface="Arial"/>
              </a:rPr>
              <a:t>&lt;date/time&gt;</a:t>
            </a:r>
            <a:endParaRPr lang="en-GB" sz="1200" b="0" strike="noStrike" spc="-1">
              <a:solidFill>
                <a:srgbClr val="000000"/>
              </a:solidFill>
              <a:latin typeface="Times New Roman"/>
            </a:endParaRPr>
          </a:p>
        </p:txBody>
      </p:sp>
      <p:sp>
        <p:nvSpPr>
          <p:cNvPr id="322" name="PlaceHolder 5"/>
          <p:cNvSpPr>
            <a:spLocks noGrp="1"/>
          </p:cNvSpPr>
          <p:nvPr>
            <p:ph type="sldNum" idx="129"/>
          </p:nvPr>
        </p:nvSpPr>
        <p:spPr>
          <a:xfrm>
            <a:off x="8610480" y="6356520"/>
            <a:ext cx="2742840" cy="364680"/>
          </a:xfrm>
          <a:prstGeom prst="rect">
            <a:avLst/>
          </a:prstGeom>
          <a:noFill/>
          <a:ln w="0">
            <a:noFill/>
          </a:ln>
        </p:spPr>
        <p:txBody>
          <a:bodyPr lIns="0" tIns="0" rIns="0" bIns="0" anchor="ctr">
            <a:noAutofit/>
          </a:bodyPr>
          <a:lstStyle>
            <a:lvl1pPr marL="48960" indent="0" algn="r" defTabSz="914400">
              <a:lnSpc>
                <a:spcPts val="1426"/>
              </a:lnSpc>
              <a:buNone/>
              <a:defRPr lang="en-US" sz="1200" b="0" strike="noStrike" spc="-1">
                <a:solidFill>
                  <a:schemeClr val="dk2"/>
                </a:solidFill>
                <a:latin typeface="Arial MT"/>
              </a:defRPr>
            </a:lvl1pPr>
          </a:lstStyle>
          <a:p>
            <a:pPr marL="48960" indent="0" algn="r" defTabSz="914400">
              <a:lnSpc>
                <a:spcPts val="1426"/>
              </a:lnSpc>
              <a:buNone/>
            </a:pPr>
            <a:fld id="{E909CDBA-4DEF-4342-AF36-E05E59AF50FD}" type="slidenum">
              <a:rPr lang="en-US" sz="1200" b="0" strike="noStrike" spc="-1">
                <a:solidFill>
                  <a:schemeClr val="dk2"/>
                </a:solidFill>
                <a:latin typeface="Arial MT"/>
              </a:rPr>
              <a:t>‹#›</a:t>
            </a:fld>
            <a:endParaRPr lang="en-GB"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 name="PlaceHolder 1"/>
          <p:cNvSpPr>
            <a:spLocks noGrp="1"/>
          </p:cNvSpPr>
          <p:nvPr>
            <p:ph type="title"/>
          </p:nvPr>
        </p:nvSpPr>
        <p:spPr>
          <a:xfrm>
            <a:off x="838080" y="513360"/>
            <a:ext cx="9977040" cy="548280"/>
          </a:xfrm>
          <a:prstGeom prst="rect">
            <a:avLst/>
          </a:prstGeom>
          <a:noFill/>
          <a:ln w="0">
            <a:noFill/>
          </a:ln>
        </p:spPr>
        <p:txBody>
          <a:bodyPr lIns="91440" tIns="45720" rIns="91440" bIns="45720" anchor="ctr">
            <a:noAutofit/>
          </a:bodyPr>
          <a:lstStyle/>
          <a:p>
            <a:pPr indent="0" defTabSz="914400">
              <a:lnSpc>
                <a:spcPct val="90000"/>
              </a:lnSpc>
              <a:buNone/>
            </a:pPr>
            <a:r>
              <a:rPr lang="en-US" sz="3600" b="0" strike="noStrike" spc="-1">
                <a:solidFill>
                  <a:schemeClr val="dk1"/>
                </a:solidFill>
                <a:latin typeface="Arial"/>
              </a:rPr>
              <a:t>Click to edit Master title style</a:t>
            </a:r>
          </a:p>
        </p:txBody>
      </p:sp>
      <p:sp>
        <p:nvSpPr>
          <p:cNvPr id="326" name="PlaceHolder 2"/>
          <p:cNvSpPr>
            <a:spLocks noGrp="1"/>
          </p:cNvSpPr>
          <p:nvPr>
            <p:ph type="body"/>
          </p:nvPr>
        </p:nvSpPr>
        <p:spPr>
          <a:xfrm>
            <a:off x="838080" y="1523880"/>
            <a:ext cx="9977040" cy="32205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212322"/>
              </a:buClr>
              <a:buFont typeface="Arial"/>
              <a:buChar char="•"/>
            </a:pPr>
            <a:r>
              <a:rPr lang="en-US" sz="2400" b="0" strike="noStrike" spc="-1">
                <a:solidFill>
                  <a:schemeClr val="dk2"/>
                </a:solidFill>
                <a:latin typeface="Arial"/>
              </a:rPr>
              <a:t>Edit Master text styles</a:t>
            </a:r>
          </a:p>
          <a:p>
            <a:pPr marL="685800" lvl="1" indent="-228600" defTabSz="914400">
              <a:lnSpc>
                <a:spcPct val="90000"/>
              </a:lnSpc>
              <a:spcBef>
                <a:spcPts val="499"/>
              </a:spcBef>
              <a:buClr>
                <a:srgbClr val="212322"/>
              </a:buClr>
              <a:buFont typeface="Arial"/>
              <a:buChar char="•"/>
            </a:pPr>
            <a:r>
              <a:rPr lang="en-US" sz="2000" b="0" strike="noStrike" spc="-1">
                <a:solidFill>
                  <a:schemeClr val="dk2"/>
                </a:solidFill>
                <a:latin typeface="Arial"/>
              </a:rPr>
              <a:t>Second level</a:t>
            </a:r>
          </a:p>
          <a:p>
            <a:pPr marL="1143000" lvl="2" indent="-228600" defTabSz="914400">
              <a:lnSpc>
                <a:spcPct val="90000"/>
              </a:lnSpc>
              <a:spcBef>
                <a:spcPts val="499"/>
              </a:spcBef>
              <a:buClr>
                <a:srgbClr val="212322"/>
              </a:buClr>
              <a:buFont typeface="Arial"/>
              <a:buChar char="•"/>
            </a:pPr>
            <a:r>
              <a:rPr lang="en-US" sz="2000" b="0" strike="noStrike" spc="-1">
                <a:solidFill>
                  <a:schemeClr val="dk2"/>
                </a:solidFill>
                <a:latin typeface="Arial"/>
              </a:rPr>
              <a:t>Third level</a:t>
            </a:r>
          </a:p>
          <a:p>
            <a:pPr marL="1600200" lvl="3" indent="-228600" defTabSz="914400">
              <a:lnSpc>
                <a:spcPct val="90000"/>
              </a:lnSpc>
              <a:spcBef>
                <a:spcPts val="499"/>
              </a:spcBef>
              <a:buClr>
                <a:srgbClr val="212322"/>
              </a:buClr>
              <a:buFont typeface="Arial"/>
              <a:buChar char="•"/>
            </a:pPr>
            <a:r>
              <a:rPr lang="en-US" sz="1800" b="0" strike="noStrike" spc="-1">
                <a:solidFill>
                  <a:schemeClr val="dk2"/>
                </a:solidFill>
                <a:latin typeface="Arial"/>
              </a:rPr>
              <a:t>Fourth level</a:t>
            </a:r>
          </a:p>
          <a:p>
            <a:pPr marL="2057400" lvl="4" indent="-228600" defTabSz="914400">
              <a:lnSpc>
                <a:spcPct val="90000"/>
              </a:lnSpc>
              <a:spcBef>
                <a:spcPts val="499"/>
              </a:spcBef>
              <a:buClr>
                <a:srgbClr val="212322"/>
              </a:buClr>
              <a:buFont typeface="Arial"/>
              <a:buChar char="•"/>
            </a:pPr>
            <a:r>
              <a:rPr lang="en-US" sz="1800" b="0" strike="noStrike" spc="-1">
                <a:solidFill>
                  <a:schemeClr val="dk2"/>
                </a:solidFill>
                <a:latin typeface="Arial"/>
              </a:rPr>
              <a:t>Fifth level</a:t>
            </a:r>
          </a:p>
        </p:txBody>
      </p:sp>
      <p:pic>
        <p:nvPicPr>
          <p:cNvPr id="327" name="Picture 5" descr="&quot; &quot;"/>
          <p:cNvPicPr/>
          <p:nvPr/>
        </p:nvPicPr>
        <p:blipFill>
          <a:blip r:embed="rId3"/>
          <a:stretch/>
        </p:blipFill>
        <p:spPr>
          <a:xfrm>
            <a:off x="8610480" y="3099960"/>
            <a:ext cx="3594240" cy="3594240"/>
          </a:xfrm>
          <a:prstGeom prst="rect">
            <a:avLst/>
          </a:prstGeom>
          <a:ln w="0">
            <a:noFill/>
          </a:ln>
        </p:spPr>
      </p:pic>
      <p:sp>
        <p:nvSpPr>
          <p:cNvPr id="328" name="PlaceHolder 3"/>
          <p:cNvSpPr>
            <a:spLocks noGrp="1"/>
          </p:cNvSpPr>
          <p:nvPr>
            <p:ph type="dt" idx="130"/>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2">
                    <a:lumMod val="75000"/>
                    <a:lumOff val="25000"/>
                  </a:schemeClr>
                </a:solidFill>
                <a:latin typeface="Arial"/>
              </a:defRPr>
            </a:lvl1pPr>
          </a:lstStyle>
          <a:p>
            <a:pPr indent="0" defTabSz="914400">
              <a:lnSpc>
                <a:spcPct val="100000"/>
              </a:lnSpc>
              <a:buNone/>
            </a:pPr>
            <a:r>
              <a:rPr lang="en-GB" sz="1200" b="0" strike="noStrike" spc="-1">
                <a:solidFill>
                  <a:schemeClr val="dk2">
                    <a:lumMod val="75000"/>
                    <a:lumOff val="25000"/>
                  </a:schemeClr>
                </a:solidFill>
                <a:latin typeface="Arial"/>
              </a:rPr>
              <a:t>&lt;date/time&gt;</a:t>
            </a:r>
            <a:endParaRPr lang="en-GB" sz="1200" b="0" strike="noStrike" spc="-1">
              <a:solidFill>
                <a:srgbClr val="000000"/>
              </a:solidFill>
              <a:latin typeface="Times New Roman"/>
            </a:endParaRPr>
          </a:p>
        </p:txBody>
      </p:sp>
      <p:sp>
        <p:nvSpPr>
          <p:cNvPr id="329" name="PlaceHolder 4"/>
          <p:cNvSpPr>
            <a:spLocks noGrp="1"/>
          </p:cNvSpPr>
          <p:nvPr>
            <p:ph type="ftr" idx="131"/>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330" name="PlaceHolder 5"/>
          <p:cNvSpPr>
            <a:spLocks noGrp="1"/>
          </p:cNvSpPr>
          <p:nvPr>
            <p:ph type="sldNum" idx="13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strike="noStrike" spc="-1">
                <a:solidFill>
                  <a:schemeClr val="dk2">
                    <a:lumMod val="75000"/>
                    <a:lumOff val="25000"/>
                  </a:schemeClr>
                </a:solidFill>
                <a:latin typeface="Arial"/>
              </a:defRPr>
            </a:lvl1pPr>
          </a:lstStyle>
          <a:p>
            <a:pPr indent="0" algn="r" defTabSz="914400">
              <a:lnSpc>
                <a:spcPct val="100000"/>
              </a:lnSpc>
              <a:buNone/>
            </a:pPr>
            <a:fld id="{98DCC3AF-2918-4190-B952-ABF29A47E9A2}" type="slidenum">
              <a:rPr lang="en-US" sz="1200" b="0" strike="noStrike" spc="-1">
                <a:solidFill>
                  <a:schemeClr val="dk2">
                    <a:lumMod val="75000"/>
                    <a:lumOff val="25000"/>
                  </a:schemeClr>
                </a:solidFill>
                <a:latin typeface="Arial"/>
              </a:rPr>
              <a:t>‹#›</a:t>
            </a:fld>
            <a:endParaRPr lang="en-GB"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1" name="PlaceHolder 1"/>
          <p:cNvSpPr>
            <a:spLocks noGrp="1"/>
          </p:cNvSpPr>
          <p:nvPr>
            <p:ph type="title"/>
          </p:nvPr>
        </p:nvSpPr>
        <p:spPr>
          <a:xfrm>
            <a:off x="838080" y="538200"/>
            <a:ext cx="9977040" cy="548280"/>
          </a:xfrm>
          <a:prstGeom prst="rect">
            <a:avLst/>
          </a:prstGeom>
          <a:noFill/>
          <a:ln w="0">
            <a:noFill/>
          </a:ln>
        </p:spPr>
        <p:txBody>
          <a:bodyPr lIns="91440" tIns="45720" rIns="91440" bIns="45720" anchor="ctr">
            <a:noAutofit/>
          </a:bodyPr>
          <a:lstStyle/>
          <a:p>
            <a:pPr indent="0" defTabSz="914400">
              <a:lnSpc>
                <a:spcPct val="90000"/>
              </a:lnSpc>
              <a:buNone/>
            </a:pPr>
            <a:r>
              <a:rPr lang="en-US" sz="3600" b="0" strike="noStrike" spc="-1">
                <a:solidFill>
                  <a:schemeClr val="dk1"/>
                </a:solidFill>
                <a:latin typeface="Arial"/>
              </a:rPr>
              <a:t>Click to edit Master title style</a:t>
            </a:r>
          </a:p>
        </p:txBody>
      </p:sp>
      <p:sp>
        <p:nvSpPr>
          <p:cNvPr id="332" name="PlaceHolder 2"/>
          <p:cNvSpPr>
            <a:spLocks noGrp="1"/>
          </p:cNvSpPr>
          <p:nvPr>
            <p:ph type="body"/>
          </p:nvPr>
        </p:nvSpPr>
        <p:spPr>
          <a:xfrm>
            <a:off x="838080" y="1548720"/>
            <a:ext cx="8843400" cy="406512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212322"/>
              </a:buClr>
              <a:buFont typeface="Arial"/>
              <a:buChar char="•"/>
            </a:pPr>
            <a:r>
              <a:rPr lang="en-US" sz="2400" b="0" strike="noStrike" spc="-1">
                <a:solidFill>
                  <a:schemeClr val="dk2"/>
                </a:solidFill>
                <a:latin typeface="Arial"/>
              </a:rPr>
              <a:t>Edit Master text styles</a:t>
            </a:r>
          </a:p>
          <a:p>
            <a:pPr marL="685800" lvl="1" indent="-228600" defTabSz="914400">
              <a:lnSpc>
                <a:spcPct val="90000"/>
              </a:lnSpc>
              <a:spcBef>
                <a:spcPts val="499"/>
              </a:spcBef>
              <a:buClr>
                <a:srgbClr val="212322"/>
              </a:buClr>
              <a:buFont typeface="Arial"/>
              <a:buChar char="•"/>
            </a:pPr>
            <a:r>
              <a:rPr lang="en-US" sz="2000" b="0" strike="noStrike" spc="-1">
                <a:solidFill>
                  <a:schemeClr val="dk2"/>
                </a:solidFill>
                <a:latin typeface="Arial"/>
              </a:rPr>
              <a:t>Second level</a:t>
            </a:r>
          </a:p>
          <a:p>
            <a:pPr marL="1143000" lvl="2" indent="-228600" defTabSz="914400">
              <a:lnSpc>
                <a:spcPct val="90000"/>
              </a:lnSpc>
              <a:spcBef>
                <a:spcPts val="499"/>
              </a:spcBef>
              <a:buClr>
                <a:srgbClr val="212322"/>
              </a:buClr>
              <a:buFont typeface="Arial"/>
              <a:buChar char="•"/>
            </a:pPr>
            <a:r>
              <a:rPr lang="en-US" sz="2000" b="0" strike="noStrike" spc="-1">
                <a:solidFill>
                  <a:schemeClr val="dk2"/>
                </a:solidFill>
                <a:latin typeface="Arial"/>
              </a:rPr>
              <a:t>Third level</a:t>
            </a:r>
          </a:p>
          <a:p>
            <a:pPr marL="1600200" lvl="3" indent="-228600" defTabSz="914400">
              <a:lnSpc>
                <a:spcPct val="90000"/>
              </a:lnSpc>
              <a:spcBef>
                <a:spcPts val="499"/>
              </a:spcBef>
              <a:buClr>
                <a:srgbClr val="212322"/>
              </a:buClr>
              <a:buFont typeface="Arial"/>
              <a:buChar char="•"/>
            </a:pPr>
            <a:r>
              <a:rPr lang="en-US" sz="1800" b="0" strike="noStrike" spc="-1">
                <a:solidFill>
                  <a:schemeClr val="dk2"/>
                </a:solidFill>
                <a:latin typeface="Arial"/>
              </a:rPr>
              <a:t>Fourth level</a:t>
            </a:r>
          </a:p>
          <a:p>
            <a:pPr marL="2057400" lvl="4" indent="-228600" defTabSz="914400">
              <a:lnSpc>
                <a:spcPct val="90000"/>
              </a:lnSpc>
              <a:spcBef>
                <a:spcPts val="499"/>
              </a:spcBef>
              <a:buClr>
                <a:srgbClr val="212322"/>
              </a:buClr>
              <a:buFont typeface="Arial"/>
              <a:buChar char="•"/>
            </a:pPr>
            <a:r>
              <a:rPr lang="en-US" sz="1800" b="0" strike="noStrike" spc="-1">
                <a:solidFill>
                  <a:schemeClr val="dk2"/>
                </a:solidFill>
                <a:latin typeface="Arial"/>
              </a:rPr>
              <a:t>Fifth level</a:t>
            </a:r>
          </a:p>
        </p:txBody>
      </p:sp>
      <p:sp>
        <p:nvSpPr>
          <p:cNvPr id="333" name="PlaceHolder 3"/>
          <p:cNvSpPr>
            <a:spLocks noGrp="1"/>
          </p:cNvSpPr>
          <p:nvPr>
            <p:ph type="sldNum" idx="13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strike="noStrike" spc="-1">
                <a:solidFill>
                  <a:schemeClr val="dk2">
                    <a:lumMod val="75000"/>
                    <a:lumOff val="25000"/>
                  </a:schemeClr>
                </a:solidFill>
                <a:latin typeface="Arial"/>
              </a:defRPr>
            </a:lvl1pPr>
          </a:lstStyle>
          <a:p>
            <a:pPr indent="0" algn="r" defTabSz="914400">
              <a:lnSpc>
                <a:spcPct val="100000"/>
              </a:lnSpc>
              <a:buNone/>
            </a:pPr>
            <a:fld id="{B368E9A4-CA09-4A7D-84AA-84333C0CAA61}" type="slidenum">
              <a:rPr lang="en-US" sz="1200" b="0" strike="noStrike" spc="-1">
                <a:solidFill>
                  <a:schemeClr val="dk2">
                    <a:lumMod val="75000"/>
                    <a:lumOff val="25000"/>
                  </a:schemeClr>
                </a:solidFill>
                <a:latin typeface="Arial"/>
              </a:rPr>
              <a:t>‹#›</a:t>
            </a:fld>
            <a:endParaRPr lang="en-GB" sz="1200" b="0" strike="noStrike" spc="-1">
              <a:solidFill>
                <a:srgbClr val="000000"/>
              </a:solidFill>
              <a:latin typeface="Times New Roman"/>
            </a:endParaRPr>
          </a:p>
        </p:txBody>
      </p:sp>
      <p:sp>
        <p:nvSpPr>
          <p:cNvPr id="334" name="PlaceHolder 4"/>
          <p:cNvSpPr>
            <a:spLocks noGrp="1"/>
          </p:cNvSpPr>
          <p:nvPr>
            <p:ph type="dt" idx="134"/>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GB" sz="1200" b="0" strike="noStrike" spc="-1">
                <a:solidFill>
                  <a:schemeClr val="dk2">
                    <a:lumMod val="75000"/>
                    <a:lumOff val="25000"/>
                  </a:schemeClr>
                </a:solidFill>
                <a:latin typeface="Arial"/>
              </a:defRPr>
            </a:lvl1pPr>
          </a:lstStyle>
          <a:p>
            <a:pPr indent="0" defTabSz="914400">
              <a:lnSpc>
                <a:spcPct val="100000"/>
              </a:lnSpc>
              <a:buNone/>
            </a:pPr>
            <a:r>
              <a:rPr lang="en-GB" sz="1200" b="0" strike="noStrike" spc="-1">
                <a:solidFill>
                  <a:schemeClr val="dk2">
                    <a:lumMod val="75000"/>
                    <a:lumOff val="25000"/>
                  </a:schemeClr>
                </a:solidFill>
                <a:latin typeface="Arial"/>
              </a:rPr>
              <a:t>&lt;date/time&gt;</a:t>
            </a:r>
            <a:endParaRPr lang="en-GB" sz="1200" b="0" strike="noStrike" spc="-1">
              <a:solidFill>
                <a:srgbClr val="000000"/>
              </a:solidFill>
              <a:latin typeface="Times New Roman"/>
            </a:endParaRPr>
          </a:p>
        </p:txBody>
      </p:sp>
      <p:sp>
        <p:nvSpPr>
          <p:cNvPr id="335" name="PlaceHolder 5"/>
          <p:cNvSpPr>
            <a:spLocks noGrp="1"/>
          </p:cNvSpPr>
          <p:nvPr>
            <p:ph type="ftr" idx="13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pic>
        <p:nvPicPr>
          <p:cNvPr id="336" name="Picture 10" descr="&quot; &quot;"/>
          <p:cNvPicPr/>
          <p:nvPr/>
        </p:nvPicPr>
        <p:blipFill>
          <a:blip r:embed="rId3"/>
          <a:stretch/>
        </p:blipFill>
        <p:spPr>
          <a:xfrm>
            <a:off x="7112160" y="1222920"/>
            <a:ext cx="5079600" cy="634968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datacatalogue.ukdataservice.ac.uk/series/series/2000030?id=2000030#abstract"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datacatalogue.ukdataservice.ac.uk/"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hasset.ukdataservice.ac.uk/hasset/en/" TargetMode="External"/><Relationship Id="rId5" Type="http://schemas.openxmlformats.org/officeDocument/2006/relationships/hyperlink" Target="https://discover.ukdataservice.ac.uk/qualibank" TargetMode="External"/><Relationship Id="rId4" Type="http://schemas.openxmlformats.org/officeDocument/2006/relationships/hyperlink" Target="https://discover.ukdataservice.ac.uk/variable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ukdataservice.ac.uk/find-data/access-condition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safepodnetwork.ac.uk/"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02/psp.277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doi.org/10.1080/00324728.2025.2478929"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mailto:pierre.walthery@manchester.ac.u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ukdataservice.ac.uk/events/categories/drop-in-session/" TargetMode="External"/><Relationship Id="rId3" Type="http://schemas.openxmlformats.org/officeDocument/2006/relationships/hyperlink" Target="https://www.understandingsociety.ac.uk/" TargetMode="External"/><Relationship Id="rId7" Type="http://schemas.openxmlformats.org/officeDocument/2006/relationships/hyperlink" Target="https://datacatalogue.ukdataservice.ac.uk/series/series/2000026#abstract" TargetMode="External"/><Relationship Id="rId2" Type="http://schemas.openxmlformats.org/officeDocument/2006/relationships/hyperlink" Target="https://datacatalogue.ukdataservice.ac.uk/series/series/2000053#abstract" TargetMode="External"/><Relationship Id="rId1" Type="http://schemas.openxmlformats.org/officeDocument/2006/relationships/slideLayout" Target="../slideLayouts/slideLayout2.xml"/><Relationship Id="rId6" Type="http://schemas.openxmlformats.org/officeDocument/2006/relationships/hyperlink" Target="https://cls.ucl.ac.uk/cls-studies/" TargetMode="External"/><Relationship Id="rId5" Type="http://schemas.openxmlformats.org/officeDocument/2006/relationships/hyperlink" Target="https://datacatalogue.ukdataservice.ac.uk/series/series/2000030#abstract" TargetMode="External"/><Relationship Id="rId4" Type="http://schemas.openxmlformats.org/officeDocument/2006/relationships/hyperlink" Target="https://datacatalogue.ukdataservice.ac.uk/series/series/2000031#abstrac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laceHolder 1"/>
          <p:cNvSpPr>
            <a:spLocks noGrp="1"/>
          </p:cNvSpPr>
          <p:nvPr>
            <p:ph type="title"/>
          </p:nvPr>
        </p:nvSpPr>
        <p:spPr>
          <a:xfrm>
            <a:off x="831960" y="1208880"/>
            <a:ext cx="10757845" cy="1590902"/>
          </a:xfrm>
          <a:prstGeom prst="rect">
            <a:avLst/>
          </a:prstGeom>
          <a:noFill/>
          <a:ln w="0">
            <a:noFill/>
          </a:ln>
        </p:spPr>
        <p:txBody>
          <a:bodyPr lIns="91440" tIns="45720" rIns="91440" bIns="45720" anchor="b">
            <a:normAutofit/>
          </a:bodyPr>
          <a:lstStyle/>
          <a:p>
            <a:r>
              <a:rPr lang="en-GB" sz="4400" b="0" strike="noStrike" spc="-1" dirty="0">
                <a:solidFill>
                  <a:schemeClr val="dk1"/>
                </a:solidFill>
                <a:latin typeface="Arial"/>
              </a:rPr>
              <a:t>UKDS </a:t>
            </a:r>
            <a:r>
              <a:rPr lang="en-GB" spc="-1" dirty="0">
                <a:solidFill>
                  <a:schemeClr val="dk1"/>
                </a:solidFill>
                <a:latin typeface="Arial"/>
              </a:rPr>
              <a:t>survey data</a:t>
            </a:r>
            <a:r>
              <a:rPr lang="en-GB" sz="4400" b="0" strike="noStrike" spc="-1" dirty="0">
                <a:solidFill>
                  <a:schemeClr val="dk1"/>
                </a:solidFill>
                <a:latin typeface="Arial"/>
              </a:rPr>
              <a:t> about </a:t>
            </a:r>
            <a:r>
              <a:rPr lang="en-GB" spc="-1" dirty="0">
                <a:solidFill>
                  <a:schemeClr val="dk1"/>
                </a:solidFill>
                <a:latin typeface="Arial"/>
              </a:rPr>
              <a:t>youth transitions</a:t>
            </a:r>
            <a:endParaRPr lang="en-GB" sz="4400" b="0" strike="noStrike" spc="-1" dirty="0">
              <a:solidFill>
                <a:schemeClr val="dk1"/>
              </a:solidFill>
              <a:latin typeface="Arial"/>
              <a:cs typeface="Arial"/>
            </a:endParaRPr>
          </a:p>
        </p:txBody>
      </p:sp>
      <p:sp>
        <p:nvSpPr>
          <p:cNvPr id="375" name="PlaceHolder 2"/>
          <p:cNvSpPr>
            <a:spLocks noGrp="1"/>
          </p:cNvSpPr>
          <p:nvPr>
            <p:ph/>
          </p:nvPr>
        </p:nvSpPr>
        <p:spPr>
          <a:xfrm>
            <a:off x="831960" y="3814920"/>
            <a:ext cx="5263920" cy="149976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en-GB" sz="2400" b="0" strike="noStrike" spc="-1" dirty="0">
                <a:solidFill>
                  <a:schemeClr val="dk2"/>
                </a:solidFill>
                <a:latin typeface="Arial"/>
              </a:rPr>
              <a:t>Pierre </a:t>
            </a:r>
            <a:r>
              <a:rPr lang="en-GB" sz="2400" b="0" strike="noStrike" spc="-1" dirty="0" err="1">
                <a:solidFill>
                  <a:schemeClr val="dk2"/>
                </a:solidFill>
                <a:latin typeface="Arial"/>
              </a:rPr>
              <a:t>Walthéry</a:t>
            </a:r>
            <a:r>
              <a:rPr lang="en-GB" sz="2400" b="0" strike="noStrike" spc="-1" dirty="0">
                <a:solidFill>
                  <a:schemeClr val="dk2"/>
                </a:solidFill>
                <a:latin typeface="Arial"/>
              </a:rPr>
              <a:t>, UK Data Service</a:t>
            </a:r>
          </a:p>
          <a:p>
            <a:pPr indent="0">
              <a:spcBef>
                <a:spcPts val="1001"/>
              </a:spcBef>
              <a:buNone/>
              <a:tabLst>
                <a:tab pos="0" algn="l"/>
              </a:tabLst>
            </a:pPr>
            <a:r>
              <a:rPr lang="en-GB" sz="2400" spc="-1" dirty="0">
                <a:solidFill>
                  <a:schemeClr val="dk2"/>
                </a:solidFill>
                <a:latin typeface="Arial"/>
              </a:rPr>
              <a:t>DRTN</a:t>
            </a:r>
            <a:r>
              <a:rPr lang="en-GB" sz="2400" b="0" strike="noStrike" spc="-1" dirty="0">
                <a:solidFill>
                  <a:schemeClr val="dk2"/>
                </a:solidFill>
                <a:latin typeface="Arial"/>
              </a:rPr>
              <a:t> Webinar </a:t>
            </a:r>
            <a:r>
              <a:rPr lang="en-GB" sz="2400" spc="-1" dirty="0">
                <a:solidFill>
                  <a:schemeClr val="dk2"/>
                </a:solidFill>
                <a:latin typeface="Arial"/>
              </a:rPr>
              <a:t>10</a:t>
            </a:r>
            <a:r>
              <a:rPr lang="en-GB" sz="2400" b="0" strike="noStrike" spc="-1" dirty="0">
                <a:solidFill>
                  <a:schemeClr val="dk2"/>
                </a:solidFill>
                <a:latin typeface="Arial"/>
              </a:rPr>
              <a:t> </a:t>
            </a:r>
            <a:r>
              <a:rPr lang="en-GB" sz="2400" spc="-1" dirty="0">
                <a:solidFill>
                  <a:schemeClr val="dk2"/>
                </a:solidFill>
                <a:latin typeface="Arial"/>
              </a:rPr>
              <a:t>November 2025</a:t>
            </a:r>
            <a:endParaRPr lang="en-GB" sz="2400" b="0" strike="noStrike" spc="-1" dirty="0">
              <a:solidFill>
                <a:schemeClr val="dk2"/>
              </a:solidFill>
              <a:latin typeface="Arial"/>
              <a:cs typeface="Arial"/>
            </a:endParaRPr>
          </a:p>
        </p:txBody>
      </p:sp>
      <p:sp>
        <p:nvSpPr>
          <p:cNvPr id="377" name="Rectangle 10"/>
          <p:cNvSpPr/>
          <p:nvPr/>
        </p:nvSpPr>
        <p:spPr>
          <a:xfrm>
            <a:off x="1208160" y="6545131"/>
            <a:ext cx="5081574" cy="2293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r"/>
            <a:r>
              <a:rPr lang="en-GB" sz="900" b="0" strike="noStrike" spc="-1" dirty="0">
                <a:solidFill>
                  <a:srgbClr val="000000"/>
                </a:solidFill>
                <a:latin typeface="Arial"/>
              </a:rPr>
              <a:t>Copyright © </a:t>
            </a:r>
            <a:r>
              <a:rPr lang="en-GB" sz="900" spc="-1" dirty="0">
                <a:solidFill>
                  <a:srgbClr val="000000"/>
                </a:solidFill>
                <a:latin typeface="Arial"/>
              </a:rPr>
              <a:t>2025 UK</a:t>
            </a:r>
            <a:r>
              <a:rPr lang="en-GB" sz="900" b="0" strike="noStrike" spc="-1" dirty="0">
                <a:solidFill>
                  <a:srgbClr val="000000"/>
                </a:solidFill>
                <a:latin typeface="Arial"/>
              </a:rPr>
              <a:t> Data Service. </a:t>
            </a:r>
          </a:p>
        </p:txBody>
      </p:sp>
      <p:sp>
        <p:nvSpPr>
          <p:cNvPr id="4" name="PlaceHolder 3"/>
          <p:cNvSpPr>
            <a:spLocks noGrp="1"/>
          </p:cNvSpPr>
          <p:nvPr>
            <p:ph type="sldNum" idx="3"/>
          </p:nvPr>
        </p:nvSpPr>
        <p:spPr/>
        <p:txBody>
          <a:bodyPr/>
          <a:lstStyle/>
          <a:p>
            <a:fld id="{8AE58414-47A3-4479-9CF0-B8B58BCD4517}" type="slidenum">
              <a:r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ze with branches on it&#10;&#10;AI-generated content may be incorrect.">
            <a:extLst>
              <a:ext uri="{FF2B5EF4-FFF2-40B4-BE49-F238E27FC236}">
                <a16:creationId xmlns:a16="http://schemas.microsoft.com/office/drawing/2014/main" id="{6CB5634A-D83B-3231-9C91-25CFAA48F77D}"/>
              </a:ext>
            </a:extLst>
          </p:cNvPr>
          <p:cNvPicPr>
            <a:picLocks noChangeAspect="1"/>
          </p:cNvPicPr>
          <p:nvPr/>
        </p:nvPicPr>
        <p:blipFill>
          <a:blip r:embed="rId2"/>
          <a:stretch>
            <a:fillRect/>
          </a:stretch>
        </p:blipFill>
        <p:spPr>
          <a:xfrm>
            <a:off x="5226677" y="-107033"/>
            <a:ext cx="6965323" cy="6965323"/>
          </a:xfrm>
          <a:prstGeom prst="rect">
            <a:avLst/>
          </a:prstGeom>
        </p:spPr>
      </p:pic>
      <p:sp>
        <p:nvSpPr>
          <p:cNvPr id="5" name="PlaceHolder 1">
            <a:extLst>
              <a:ext uri="{FF2B5EF4-FFF2-40B4-BE49-F238E27FC236}">
                <a16:creationId xmlns:a16="http://schemas.microsoft.com/office/drawing/2014/main" id="{8EF9D667-8226-8A4E-68D2-F20286CF554D}"/>
              </a:ext>
            </a:extLst>
          </p:cNvPr>
          <p:cNvSpPr txBox="1">
            <a:spLocks/>
          </p:cNvSpPr>
          <p:nvPr/>
        </p:nvSpPr>
        <p:spPr>
          <a:xfrm>
            <a:off x="193383" y="1229400"/>
            <a:ext cx="7985817" cy="2745976"/>
          </a:xfrm>
          <a:prstGeom prst="rect">
            <a:avLst/>
          </a:prstGeom>
          <a:noFill/>
          <a:ln w="0">
            <a:noFill/>
          </a:ln>
        </p:spPr>
        <p:txBody>
          <a:bodyPr lIns="91440" tIns="45720" rIns="91440" bIns="4572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pc="-1" dirty="0">
                <a:solidFill>
                  <a:schemeClr val="dk1"/>
                </a:solidFill>
                <a:latin typeface="Arial"/>
              </a:rPr>
              <a:t>3. UKDS survey</a:t>
            </a:r>
            <a:br>
              <a:rPr lang="en-GB" spc="-1" dirty="0">
                <a:solidFill>
                  <a:schemeClr val="dk1"/>
                </a:solidFill>
                <a:latin typeface="Arial"/>
                <a:cs typeface="Arial"/>
              </a:rPr>
            </a:br>
            <a:r>
              <a:rPr lang="en-GB" spc="-1" dirty="0">
                <a:solidFill>
                  <a:schemeClr val="dk1"/>
                </a:solidFill>
                <a:latin typeface="Arial"/>
              </a:rPr>
              <a:t>microdata</a:t>
            </a:r>
            <a:br>
              <a:rPr lang="en-GB" spc="-1" dirty="0">
                <a:solidFill>
                  <a:schemeClr val="dk1"/>
                </a:solidFill>
                <a:latin typeface="Arial"/>
                <a:cs typeface="Arial"/>
              </a:rPr>
            </a:br>
            <a:r>
              <a:rPr lang="en-GB" spc="-1" dirty="0">
                <a:solidFill>
                  <a:schemeClr val="dk1"/>
                </a:solidFill>
                <a:latin typeface="Arial"/>
                <a:cs typeface="Arial"/>
              </a:rPr>
              <a:t>for analysing</a:t>
            </a:r>
            <a:br>
              <a:rPr lang="en-GB" spc="-1" dirty="0">
                <a:solidFill>
                  <a:schemeClr val="dk1"/>
                </a:solidFill>
                <a:latin typeface="Arial"/>
                <a:cs typeface="Arial"/>
              </a:rPr>
            </a:br>
            <a:r>
              <a:rPr lang="en-GB" spc="-1" dirty="0">
                <a:solidFill>
                  <a:schemeClr val="dk1"/>
                </a:solidFill>
                <a:latin typeface="Arial"/>
                <a:cs typeface="Arial"/>
              </a:rPr>
              <a:t>youth transitions</a:t>
            </a:r>
          </a:p>
        </p:txBody>
      </p:sp>
    </p:spTree>
    <p:extLst>
      <p:ext uri="{BB962C8B-B14F-4D97-AF65-F5344CB8AC3E}">
        <p14:creationId xmlns:p14="http://schemas.microsoft.com/office/powerpoint/2010/main" val="130784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laceHolder 1"/>
          <p:cNvSpPr>
            <a:spLocks noGrp="1"/>
          </p:cNvSpPr>
          <p:nvPr>
            <p:ph type="title"/>
          </p:nvPr>
        </p:nvSpPr>
        <p:spPr>
          <a:xfrm>
            <a:off x="838080" y="538200"/>
            <a:ext cx="9977040" cy="548280"/>
          </a:xfrm>
          <a:prstGeom prst="rect">
            <a:avLst/>
          </a:prstGeom>
          <a:noFill/>
          <a:ln w="0">
            <a:noFill/>
          </a:ln>
        </p:spPr>
        <p:txBody>
          <a:bodyPr lIns="91440" tIns="45720" rIns="91440" bIns="45720" anchor="ctr">
            <a:noAutofit/>
          </a:bodyPr>
          <a:lstStyle/>
          <a:p>
            <a:r>
              <a:rPr lang="en-GB" sz="3600" spc="-1" dirty="0">
                <a:solidFill>
                  <a:schemeClr val="dk1"/>
                </a:solidFill>
                <a:cs typeface="Arial"/>
              </a:rPr>
              <a:t>Understanding Society</a:t>
            </a:r>
          </a:p>
        </p:txBody>
      </p:sp>
      <p:sp>
        <p:nvSpPr>
          <p:cNvPr id="394" name="PlaceHolder 2"/>
          <p:cNvSpPr>
            <a:spLocks noGrp="1"/>
          </p:cNvSpPr>
          <p:nvPr>
            <p:ph/>
          </p:nvPr>
        </p:nvSpPr>
        <p:spPr>
          <a:xfrm>
            <a:off x="838080" y="1548720"/>
            <a:ext cx="8843400" cy="4065120"/>
          </a:xfrm>
          <a:prstGeom prst="rect">
            <a:avLst/>
          </a:prstGeom>
          <a:noFill/>
          <a:ln w="0">
            <a:noFill/>
          </a:ln>
        </p:spPr>
        <p:txBody>
          <a:bodyPr lIns="91440" tIns="45720" rIns="91440" bIns="45720" anchor="t">
            <a:normAutofit fontScale="94965"/>
          </a:bodyPr>
          <a:lstStyle/>
          <a:p>
            <a:pPr>
              <a:buClr>
                <a:srgbClr val="212322"/>
              </a:buClr>
              <a:buFont typeface="Arial"/>
              <a:buChar char="•"/>
            </a:pPr>
            <a:r>
              <a:rPr lang="en-GB" sz="2400" spc="-1" dirty="0">
                <a:solidFill>
                  <a:schemeClr val="dk2"/>
                </a:solidFill>
                <a:ea typeface="+mn-lt"/>
                <a:cs typeface="+mn-lt"/>
              </a:rPr>
              <a:t>Largest longitudinal study representative of the UK population</a:t>
            </a:r>
            <a:endParaRPr lang="en-GB" sz="2400" spc="-1" dirty="0">
              <a:solidFill>
                <a:schemeClr val="dk2"/>
              </a:solidFill>
              <a:latin typeface="Arial"/>
              <a:cs typeface="Arial"/>
            </a:endParaRPr>
          </a:p>
          <a:p>
            <a:pPr>
              <a:buClr>
                <a:srgbClr val="212322"/>
              </a:buClr>
              <a:buFont typeface="Arial"/>
              <a:buChar char="•"/>
            </a:pPr>
            <a:r>
              <a:rPr lang="en-GB" sz="2400" spc="-1" dirty="0">
                <a:solidFill>
                  <a:schemeClr val="dk2"/>
                </a:solidFill>
                <a:ea typeface="+mn-lt"/>
                <a:cs typeface="+mn-lt"/>
              </a:rPr>
              <a:t>40K households, 100K individuals initially (2009)</a:t>
            </a:r>
            <a:endParaRPr lang="en-GB">
              <a:solidFill>
                <a:schemeClr val="dk2"/>
              </a:solidFill>
              <a:ea typeface="+mn-lt"/>
              <a:cs typeface="+mn-lt"/>
            </a:endParaRPr>
          </a:p>
          <a:p>
            <a:pPr>
              <a:buClr>
                <a:srgbClr val="212322"/>
              </a:buClr>
              <a:buFont typeface="Arial"/>
              <a:buChar char="•"/>
            </a:pPr>
            <a:r>
              <a:rPr lang="en-GB" sz="2400" spc="-1" dirty="0">
                <a:solidFill>
                  <a:schemeClr val="dk2"/>
                </a:solidFill>
                <a:ea typeface="+mn-lt"/>
                <a:cs typeface="+mn-lt"/>
              </a:rPr>
              <a:t>14 waves so far: 2009-23. Includes BHPS data 1991-2009</a:t>
            </a:r>
            <a:endParaRPr lang="en-GB">
              <a:solidFill>
                <a:schemeClr val="dk2"/>
              </a:solidFill>
              <a:ea typeface="+mn-lt"/>
              <a:cs typeface="+mn-lt"/>
            </a:endParaRPr>
          </a:p>
          <a:p>
            <a:pPr>
              <a:buClr>
                <a:srgbClr val="212322"/>
              </a:buClr>
              <a:buFont typeface="Arial"/>
              <a:buChar char="•"/>
            </a:pPr>
            <a:r>
              <a:rPr lang="en-GB" sz="2400" spc="-1" dirty="0">
                <a:solidFill>
                  <a:schemeClr val="dk2"/>
                </a:solidFill>
                <a:ea typeface="+mn-lt"/>
                <a:cs typeface="+mn-lt"/>
              </a:rPr>
              <a:t>Ethnic minority boost samples, innovation panel</a:t>
            </a:r>
            <a:endParaRPr lang="en-GB" dirty="0">
              <a:solidFill>
                <a:schemeClr val="dk2"/>
              </a:solidFill>
              <a:ea typeface="+mn-lt"/>
              <a:cs typeface="+mn-lt"/>
            </a:endParaRPr>
          </a:p>
          <a:p>
            <a:pPr>
              <a:buClr>
                <a:srgbClr val="212322"/>
              </a:buClr>
              <a:buFont typeface="Arial"/>
              <a:buChar char="•"/>
            </a:pPr>
            <a:r>
              <a:rPr lang="en-GB" sz="2400" spc="-1" dirty="0">
                <a:solidFill>
                  <a:schemeClr val="dk2"/>
                </a:solidFill>
                <a:ea typeface="+mn-lt"/>
                <a:cs typeface="+mn-lt"/>
              </a:rPr>
              <a:t>Very wide range of topics covered:</a:t>
            </a:r>
            <a:endParaRPr lang="en-GB">
              <a:solidFill>
                <a:schemeClr val="dk2"/>
              </a:solidFill>
              <a:ea typeface="+mn-lt"/>
              <a:cs typeface="+mn-lt"/>
            </a:endParaRPr>
          </a:p>
          <a:p>
            <a:pPr lvl="1">
              <a:buClr>
                <a:srgbClr val="212322"/>
              </a:buClr>
              <a:buFont typeface="Symbol"/>
              <a:buChar char=""/>
            </a:pPr>
            <a:r>
              <a:rPr lang="en-GB" sz="2300" spc="-1" dirty="0">
                <a:solidFill>
                  <a:schemeClr val="dk2"/>
                </a:solidFill>
                <a:ea typeface="+mn-lt"/>
                <a:cs typeface="+mn-lt"/>
              </a:rPr>
              <a:t>Employment, income, benefits, savings, debt, and assets</a:t>
            </a:r>
            <a:endParaRPr lang="en-GB" sz="2300" dirty="0">
              <a:solidFill>
                <a:schemeClr val="dk2"/>
              </a:solidFill>
              <a:ea typeface="+mn-lt"/>
              <a:cs typeface="+mn-lt"/>
            </a:endParaRPr>
          </a:p>
          <a:p>
            <a:pPr lvl="1">
              <a:buClr>
                <a:srgbClr val="212322"/>
              </a:buClr>
              <a:buFont typeface="Symbol"/>
              <a:buChar char=""/>
            </a:pPr>
            <a:r>
              <a:rPr lang="en-GB" spc="-1" dirty="0">
                <a:solidFill>
                  <a:schemeClr val="dk2"/>
                </a:solidFill>
                <a:ea typeface="+mn-lt"/>
                <a:cs typeface="+mn-lt"/>
              </a:rPr>
              <a:t>Health</a:t>
            </a:r>
            <a:r>
              <a:rPr lang="en-GB" sz="2400" spc="-1" dirty="0">
                <a:solidFill>
                  <a:schemeClr val="dk2"/>
                </a:solidFill>
                <a:ea typeface="+mn-lt"/>
                <a:cs typeface="+mn-lt"/>
              </a:rPr>
              <a:t>, well-being, and health </a:t>
            </a:r>
            <a:r>
              <a:rPr lang="en-GB" spc="-1" dirty="0">
                <a:solidFill>
                  <a:schemeClr val="dk2"/>
                </a:solidFill>
                <a:ea typeface="+mn-lt"/>
                <a:cs typeface="+mn-lt"/>
              </a:rPr>
              <a:t>behaviours</a:t>
            </a:r>
            <a:endParaRPr lang="en-GB" dirty="0">
              <a:solidFill>
                <a:schemeClr val="dk2"/>
              </a:solidFill>
              <a:ea typeface="+mn-lt"/>
              <a:cs typeface="+mn-lt"/>
            </a:endParaRPr>
          </a:p>
          <a:p>
            <a:pPr lvl="1">
              <a:buClr>
                <a:srgbClr val="212322"/>
              </a:buClr>
              <a:buFont typeface="Symbol"/>
              <a:buChar char=""/>
            </a:pPr>
            <a:r>
              <a:rPr lang="en-GB" spc="-1" dirty="0">
                <a:solidFill>
                  <a:schemeClr val="dk2"/>
                </a:solidFill>
                <a:ea typeface="+mn-lt"/>
                <a:cs typeface="+mn-lt"/>
              </a:rPr>
              <a:t>Housing</a:t>
            </a:r>
            <a:r>
              <a:rPr lang="en-GB" sz="2400" spc="-1" dirty="0">
                <a:solidFill>
                  <a:schemeClr val="dk2"/>
                </a:solidFill>
                <a:ea typeface="+mn-lt"/>
                <a:cs typeface="+mn-lt"/>
              </a:rPr>
              <a:t>, housing costs, and dwelling characteristics</a:t>
            </a:r>
            <a:endParaRPr lang="en-GB" sz="2400">
              <a:solidFill>
                <a:schemeClr val="dk2"/>
              </a:solidFill>
              <a:ea typeface="+mn-lt"/>
              <a:cs typeface="+mn-lt"/>
            </a:endParaRPr>
          </a:p>
        </p:txBody>
      </p:sp>
      <p:sp>
        <p:nvSpPr>
          <p:cNvPr id="4" name="PlaceHolder 3"/>
          <p:cNvSpPr>
            <a:spLocks noGrp="1"/>
          </p:cNvSpPr>
          <p:nvPr>
            <p:ph type="sldNum" idx="58"/>
          </p:nvPr>
        </p:nvSpPr>
        <p:spPr/>
        <p:txBody>
          <a:bodyPr/>
          <a:lstStyle/>
          <a:p>
            <a:fld id="{EC87CF98-4B0F-4F4E-9C6B-B37FB20598A9}" type="slidenum">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D76F3-76D0-ED6B-A14A-217459D9E3FD}"/>
            </a:ext>
          </a:extLst>
        </p:cNvPr>
        <p:cNvGrpSpPr/>
        <p:nvPr/>
      </p:nvGrpSpPr>
      <p:grpSpPr>
        <a:xfrm>
          <a:off x="0" y="0"/>
          <a:ext cx="0" cy="0"/>
          <a:chOff x="0" y="0"/>
          <a:chExt cx="0" cy="0"/>
        </a:xfrm>
      </p:grpSpPr>
      <p:sp>
        <p:nvSpPr>
          <p:cNvPr id="393" name="PlaceHolder 1">
            <a:extLst>
              <a:ext uri="{FF2B5EF4-FFF2-40B4-BE49-F238E27FC236}">
                <a16:creationId xmlns:a16="http://schemas.microsoft.com/office/drawing/2014/main" id="{967B99B5-6C74-F5D5-3006-93B89C8283D8}"/>
              </a:ext>
            </a:extLst>
          </p:cNvPr>
          <p:cNvSpPr>
            <a:spLocks noGrp="1"/>
          </p:cNvSpPr>
          <p:nvPr>
            <p:ph type="title"/>
          </p:nvPr>
        </p:nvSpPr>
        <p:spPr>
          <a:xfrm>
            <a:off x="838080" y="538200"/>
            <a:ext cx="9977040" cy="548280"/>
          </a:xfrm>
          <a:prstGeom prst="rect">
            <a:avLst/>
          </a:prstGeom>
          <a:noFill/>
          <a:ln w="0">
            <a:noFill/>
          </a:ln>
        </p:spPr>
        <p:txBody>
          <a:bodyPr lIns="91440" tIns="45720" rIns="91440" bIns="45720" anchor="ctr">
            <a:noAutofit/>
          </a:bodyPr>
          <a:lstStyle/>
          <a:p>
            <a:r>
              <a:rPr lang="en-GB" sz="3600" b="0" strike="noStrike" spc="-1" dirty="0">
                <a:solidFill>
                  <a:schemeClr val="dk1"/>
                </a:solidFill>
                <a:latin typeface="Arial"/>
              </a:rPr>
              <a:t>The </a:t>
            </a:r>
            <a:r>
              <a:rPr lang="en-GB" sz="3600" spc="-1" dirty="0">
                <a:solidFill>
                  <a:schemeClr val="dk1"/>
                </a:solidFill>
                <a:latin typeface="Arial"/>
              </a:rPr>
              <a:t>Birth </a:t>
            </a:r>
            <a:r>
              <a:rPr lang="en-GB" sz="3600" spc="-1" dirty="0">
                <a:latin typeface="Arial"/>
              </a:rPr>
              <a:t>Cohort</a:t>
            </a:r>
            <a:r>
              <a:rPr lang="en-GB" sz="3600" spc="-1" dirty="0">
                <a:solidFill>
                  <a:schemeClr val="dk1"/>
                </a:solidFill>
                <a:latin typeface="Arial"/>
              </a:rPr>
              <a:t> studies</a:t>
            </a:r>
            <a:endParaRPr lang="en-GB" sz="3600" b="0" strike="noStrike" spc="-1" dirty="0">
              <a:solidFill>
                <a:schemeClr val="dk1"/>
              </a:solidFill>
              <a:latin typeface="Arial"/>
            </a:endParaRPr>
          </a:p>
        </p:txBody>
      </p:sp>
      <p:sp>
        <p:nvSpPr>
          <p:cNvPr id="394" name="PlaceHolder 2">
            <a:extLst>
              <a:ext uri="{FF2B5EF4-FFF2-40B4-BE49-F238E27FC236}">
                <a16:creationId xmlns:a16="http://schemas.microsoft.com/office/drawing/2014/main" id="{36F1DB22-665E-73AE-5876-38C2F9D8C8C5}"/>
              </a:ext>
            </a:extLst>
          </p:cNvPr>
          <p:cNvSpPr>
            <a:spLocks noGrp="1"/>
          </p:cNvSpPr>
          <p:nvPr>
            <p:ph/>
          </p:nvPr>
        </p:nvSpPr>
        <p:spPr>
          <a:xfrm>
            <a:off x="838080" y="1548720"/>
            <a:ext cx="8843400" cy="4065120"/>
          </a:xfrm>
          <a:prstGeom prst="rect">
            <a:avLst/>
          </a:prstGeom>
          <a:noFill/>
          <a:ln w="0">
            <a:noFill/>
          </a:ln>
        </p:spPr>
        <p:txBody>
          <a:bodyPr lIns="91440" tIns="45720" rIns="91440" bIns="45720" anchor="t">
            <a:normAutofit fontScale="94965" lnSpcReduction="10000"/>
          </a:bodyPr>
          <a:lstStyle/>
          <a:p>
            <a:pPr>
              <a:buClr>
                <a:srgbClr val="212322"/>
              </a:buClr>
              <a:buFont typeface="Arial"/>
              <a:buChar char="•"/>
            </a:pPr>
            <a:r>
              <a:rPr lang="en-GB" sz="2400" spc="-1" dirty="0">
                <a:solidFill>
                  <a:schemeClr val="dk2"/>
                </a:solidFill>
                <a:ea typeface="+mn-lt"/>
                <a:cs typeface="+mn-lt"/>
              </a:rPr>
              <a:t>Follow a sample of individuals over their whole life</a:t>
            </a:r>
            <a:endParaRPr lang="en-US" dirty="0">
              <a:solidFill>
                <a:schemeClr val="dk2"/>
              </a:solidFill>
            </a:endParaRPr>
          </a:p>
          <a:p>
            <a:pPr>
              <a:buClr>
                <a:srgbClr val="212322"/>
              </a:buClr>
              <a:buFont typeface="Arial"/>
              <a:buChar char="•"/>
            </a:pPr>
            <a:r>
              <a:rPr lang="en-GB" sz="2400" spc="-1" dirty="0">
                <a:solidFill>
                  <a:schemeClr val="dk2"/>
                </a:solidFill>
                <a:ea typeface="+mn-lt"/>
                <a:cs typeface="+mn-lt"/>
              </a:rPr>
              <a:t>Born during  a specific period of 1958(NCDS), 1970(BCS), 2000 (MCS), 2026 (?)</a:t>
            </a:r>
            <a:endParaRPr lang="en-GB" dirty="0">
              <a:solidFill>
                <a:schemeClr val="dk2"/>
              </a:solidFill>
            </a:endParaRPr>
          </a:p>
          <a:p>
            <a:pPr>
              <a:buClr>
                <a:srgbClr val="212322"/>
              </a:buClr>
              <a:buFont typeface="Arial"/>
              <a:buChar char="•"/>
            </a:pPr>
            <a:r>
              <a:rPr lang="en-GB" sz="2400" spc="-1" dirty="0">
                <a:solidFill>
                  <a:schemeClr val="dk2"/>
                </a:solidFill>
                <a:ea typeface="+mn-lt"/>
                <a:cs typeface="+mn-lt"/>
              </a:rPr>
              <a:t>Within and between cohort analysis</a:t>
            </a:r>
          </a:p>
          <a:p>
            <a:pPr>
              <a:buClr>
                <a:srgbClr val="212322"/>
              </a:buClr>
              <a:buFont typeface="Arial"/>
              <a:buChar char="•"/>
            </a:pPr>
            <a:r>
              <a:rPr lang="en-GB" sz="2400" spc="-1" dirty="0">
                <a:solidFill>
                  <a:schemeClr val="dk2"/>
                </a:solidFill>
                <a:ea typeface="+mn-lt"/>
                <a:cs typeface="+mn-lt"/>
              </a:rPr>
              <a:t>Millenium Cohort Study (MCS)</a:t>
            </a:r>
            <a:endParaRPr lang="en-GB" dirty="0">
              <a:solidFill>
                <a:schemeClr val="dk2"/>
              </a:solidFill>
              <a:ea typeface="+mn-lt"/>
              <a:cs typeface="+mn-lt"/>
            </a:endParaRPr>
          </a:p>
          <a:p>
            <a:pPr lvl="1">
              <a:buClr>
                <a:srgbClr val="212322"/>
              </a:buClr>
              <a:buFont typeface="Symbol"/>
              <a:buChar char=""/>
            </a:pPr>
            <a:r>
              <a:rPr lang="en-GB" sz="2300" spc="-1" dirty="0">
                <a:solidFill>
                  <a:schemeClr val="dk2"/>
                </a:solidFill>
                <a:ea typeface="+mn-lt"/>
                <a:cs typeface="+mn-lt"/>
              </a:rPr>
              <a:t>~ 19K children  (born June 2001 Jan 2003)</a:t>
            </a:r>
            <a:endParaRPr lang="en-GB" sz="2300" dirty="0">
              <a:solidFill>
                <a:schemeClr val="dk2"/>
              </a:solidFill>
              <a:ea typeface="+mn-lt"/>
              <a:cs typeface="+mn-lt"/>
            </a:endParaRPr>
          </a:p>
          <a:p>
            <a:pPr lvl="1">
              <a:buClr>
                <a:srgbClr val="212322"/>
              </a:buClr>
              <a:buFont typeface="Symbol"/>
              <a:buChar char=""/>
            </a:pPr>
            <a:r>
              <a:rPr lang="en-GB" spc="-1" dirty="0">
                <a:solidFill>
                  <a:schemeClr val="dk2"/>
                </a:solidFill>
                <a:ea typeface="+mn-lt"/>
                <a:cs typeface="+mn-lt"/>
              </a:rPr>
              <a:t>7</a:t>
            </a:r>
            <a:r>
              <a:rPr lang="en-GB" sz="2400" spc="-1" dirty="0">
                <a:solidFill>
                  <a:schemeClr val="dk2"/>
                </a:solidFill>
                <a:ea typeface="+mn-lt"/>
                <a:cs typeface="+mn-lt"/>
              </a:rPr>
              <a:t> 'sweeps':  9 months then 3, 5, 7, 11, 14, </a:t>
            </a:r>
            <a:r>
              <a:rPr lang="en-GB" spc="-1" dirty="0">
                <a:solidFill>
                  <a:schemeClr val="dk2"/>
                </a:solidFill>
                <a:ea typeface="+mn-lt"/>
                <a:cs typeface="+mn-lt"/>
              </a:rPr>
              <a:t>17 23 years</a:t>
            </a:r>
            <a:r>
              <a:rPr lang="en-GB" sz="2400" spc="-1" dirty="0">
                <a:solidFill>
                  <a:schemeClr val="dk2"/>
                </a:solidFill>
                <a:ea typeface="+mn-lt"/>
                <a:cs typeface="+mn-lt"/>
              </a:rPr>
              <a:t> </a:t>
            </a:r>
            <a:r>
              <a:rPr lang="en-GB" spc="-1" dirty="0">
                <a:solidFill>
                  <a:schemeClr val="dk2"/>
                </a:solidFill>
                <a:ea typeface="+mn-lt"/>
                <a:cs typeface="+mn-lt"/>
              </a:rPr>
              <a:t>old</a:t>
            </a:r>
            <a:endParaRPr lang="en-GB" dirty="0">
              <a:solidFill>
                <a:schemeClr val="dk2"/>
              </a:solidFill>
              <a:ea typeface="+mn-lt"/>
              <a:cs typeface="+mn-lt"/>
            </a:endParaRPr>
          </a:p>
          <a:p>
            <a:pPr lvl="1">
              <a:buClr>
                <a:srgbClr val="212322"/>
              </a:buClr>
              <a:buFont typeface="Symbol"/>
              <a:buChar char=""/>
            </a:pPr>
            <a:r>
              <a:rPr lang="en-GB" spc="-1" dirty="0">
                <a:solidFill>
                  <a:schemeClr val="dk2"/>
                </a:solidFill>
                <a:ea typeface="+mn-lt"/>
                <a:cs typeface="+mn-lt"/>
              </a:rPr>
              <a:t>Parent</a:t>
            </a:r>
            <a:r>
              <a:rPr lang="en-GB" sz="2400" spc="-1" dirty="0">
                <a:solidFill>
                  <a:schemeClr val="dk2"/>
                </a:solidFill>
                <a:ea typeface="+mn-lt"/>
                <a:cs typeface="+mn-lt"/>
              </a:rPr>
              <a:t> and child </a:t>
            </a:r>
            <a:r>
              <a:rPr lang="en-GB" spc="-1" dirty="0">
                <a:solidFill>
                  <a:schemeClr val="dk2"/>
                </a:solidFill>
                <a:ea typeface="+mn-lt"/>
                <a:cs typeface="+mn-lt"/>
              </a:rPr>
              <a:t>interviews</a:t>
            </a:r>
            <a:endParaRPr lang="en-GB" dirty="0">
              <a:solidFill>
                <a:schemeClr val="dk2"/>
              </a:solidFill>
              <a:ea typeface="+mn-lt"/>
              <a:cs typeface="+mn-lt"/>
            </a:endParaRPr>
          </a:p>
          <a:p>
            <a:pPr lvl="1">
              <a:buClr>
                <a:srgbClr val="212322"/>
              </a:buClr>
              <a:buFont typeface="Symbol"/>
              <a:buChar char=""/>
            </a:pPr>
            <a:r>
              <a:rPr lang="en-GB" spc="-1" dirty="0">
                <a:solidFill>
                  <a:schemeClr val="dk2"/>
                </a:solidFill>
                <a:ea typeface="+mn-lt"/>
                <a:cs typeface="+mn-lt"/>
              </a:rPr>
              <a:t>Data</a:t>
            </a:r>
            <a:r>
              <a:rPr lang="en-GB" sz="2400" spc="-1" dirty="0">
                <a:solidFill>
                  <a:schemeClr val="dk2"/>
                </a:solidFill>
                <a:ea typeface="+mn-lt"/>
                <a:cs typeface="+mn-lt"/>
              </a:rPr>
              <a:t> on education, skills</a:t>
            </a:r>
            <a:r>
              <a:rPr lang="en-GB" spc="-1" dirty="0">
                <a:solidFill>
                  <a:schemeClr val="dk2"/>
                </a:solidFill>
                <a:ea typeface="+mn-lt"/>
                <a:cs typeface="+mn-lt"/>
              </a:rPr>
              <a:t>,</a:t>
            </a:r>
            <a:r>
              <a:rPr lang="en-GB" sz="2400" spc="-1" dirty="0">
                <a:solidFill>
                  <a:schemeClr val="dk2"/>
                </a:solidFill>
                <a:ea typeface="+mn-lt"/>
                <a:cs typeface="+mn-lt"/>
              </a:rPr>
              <a:t> health, truancy, cognitive ability, biological measurements </a:t>
            </a:r>
            <a:endParaRPr lang="en-GB">
              <a:solidFill>
                <a:schemeClr val="dk2"/>
              </a:solidFill>
              <a:ea typeface="+mn-lt"/>
              <a:cs typeface="+mn-lt"/>
            </a:endParaRPr>
          </a:p>
          <a:p>
            <a:pPr lvl="1">
              <a:buClr>
                <a:srgbClr val="212322"/>
              </a:buClr>
              <a:buFont typeface="Symbol"/>
              <a:buChar char=""/>
            </a:pPr>
            <a:r>
              <a:rPr lang="en-GB" sz="2400" spc="-1" dirty="0">
                <a:solidFill>
                  <a:schemeClr val="dk2"/>
                </a:solidFill>
                <a:ea typeface="+mn-lt"/>
                <a:cs typeface="+mn-lt"/>
              </a:rPr>
              <a:t>... </a:t>
            </a:r>
            <a:r>
              <a:rPr lang="en-GB" spc="-1" dirty="0">
                <a:solidFill>
                  <a:schemeClr val="dk2"/>
                </a:solidFill>
                <a:ea typeface="+mn-lt"/>
                <a:cs typeface="+mn-lt"/>
              </a:rPr>
              <a:t>Traditional</a:t>
            </a:r>
            <a:r>
              <a:rPr lang="en-GB" sz="2400" spc="-1" dirty="0">
                <a:solidFill>
                  <a:schemeClr val="dk2"/>
                </a:solidFill>
                <a:ea typeface="+mn-lt"/>
                <a:cs typeface="+mn-lt"/>
              </a:rPr>
              <a:t> socio-economic and demographic </a:t>
            </a:r>
            <a:r>
              <a:rPr lang="en-GB" spc="-1" dirty="0">
                <a:solidFill>
                  <a:schemeClr val="dk2"/>
                </a:solidFill>
                <a:ea typeface="+mn-lt"/>
                <a:cs typeface="+mn-lt"/>
              </a:rPr>
              <a:t> variables</a:t>
            </a:r>
          </a:p>
          <a:p>
            <a:pPr marL="457200" lvl="1" indent="0">
              <a:buClr>
                <a:srgbClr val="212322"/>
              </a:buClr>
              <a:buNone/>
            </a:pPr>
            <a:endParaRPr lang="en-GB" spc="-1" dirty="0">
              <a:solidFill>
                <a:schemeClr val="dk2"/>
              </a:solidFill>
              <a:cs typeface="Arial"/>
            </a:endParaRPr>
          </a:p>
        </p:txBody>
      </p:sp>
      <p:sp>
        <p:nvSpPr>
          <p:cNvPr id="4" name="PlaceHolder 3">
            <a:extLst>
              <a:ext uri="{FF2B5EF4-FFF2-40B4-BE49-F238E27FC236}">
                <a16:creationId xmlns:a16="http://schemas.microsoft.com/office/drawing/2014/main" id="{25E44BC7-B5CB-9766-F1D6-7109D3AA93F5}"/>
              </a:ext>
            </a:extLst>
          </p:cNvPr>
          <p:cNvSpPr>
            <a:spLocks noGrp="1"/>
          </p:cNvSpPr>
          <p:nvPr>
            <p:ph type="sldNum" idx="58"/>
          </p:nvPr>
        </p:nvSpPr>
        <p:spPr/>
        <p:txBody>
          <a:bodyPr/>
          <a:lstStyle/>
          <a:p>
            <a:fld id="{EC87CF98-4B0F-4F4E-9C6B-B37FB20598A9}" type="slidenum">
              <a:t>12</a:t>
            </a:fld>
            <a:endParaRPr/>
          </a:p>
        </p:txBody>
      </p:sp>
    </p:spTree>
    <p:extLst>
      <p:ext uri="{BB962C8B-B14F-4D97-AF65-F5344CB8AC3E}">
        <p14:creationId xmlns:p14="http://schemas.microsoft.com/office/powerpoint/2010/main" val="1225379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618D3-175D-2FD2-DD8F-15005427E079}"/>
            </a:ext>
          </a:extLst>
        </p:cNvPr>
        <p:cNvGrpSpPr/>
        <p:nvPr/>
      </p:nvGrpSpPr>
      <p:grpSpPr>
        <a:xfrm>
          <a:off x="0" y="0"/>
          <a:ext cx="0" cy="0"/>
          <a:chOff x="0" y="0"/>
          <a:chExt cx="0" cy="0"/>
        </a:xfrm>
      </p:grpSpPr>
      <p:sp>
        <p:nvSpPr>
          <p:cNvPr id="393" name="PlaceHolder 1">
            <a:extLst>
              <a:ext uri="{FF2B5EF4-FFF2-40B4-BE49-F238E27FC236}">
                <a16:creationId xmlns:a16="http://schemas.microsoft.com/office/drawing/2014/main" id="{133A74AB-1CDB-44F6-AECC-FDE7E288C81C}"/>
              </a:ext>
            </a:extLst>
          </p:cNvPr>
          <p:cNvSpPr>
            <a:spLocks noGrp="1"/>
          </p:cNvSpPr>
          <p:nvPr>
            <p:ph type="title"/>
          </p:nvPr>
        </p:nvSpPr>
        <p:spPr>
          <a:xfrm>
            <a:off x="838080" y="538200"/>
            <a:ext cx="9977040" cy="548280"/>
          </a:xfrm>
          <a:prstGeom prst="rect">
            <a:avLst/>
          </a:prstGeom>
          <a:noFill/>
          <a:ln w="0">
            <a:noFill/>
          </a:ln>
        </p:spPr>
        <p:txBody>
          <a:bodyPr lIns="91440" tIns="45720" rIns="91440" bIns="45720" anchor="ctr">
            <a:noAutofit/>
          </a:bodyPr>
          <a:lstStyle/>
          <a:p>
            <a:pPr marL="228600" indent="-228600">
              <a:spcBef>
                <a:spcPts val="1000"/>
              </a:spcBef>
            </a:pPr>
            <a:r>
              <a:rPr lang="en-GB" sz="3600" spc="-1" dirty="0">
                <a:latin typeface="Arial"/>
                <a:hlinkClick r:id="rId2">
                  <a:extLst>
                    <a:ext uri="{A12FA001-AC4F-418D-AE19-62706E023703}">
                      <ahyp:hlinkClr xmlns:ahyp="http://schemas.microsoft.com/office/drawing/2018/hyperlinkcolor" val="tx"/>
                    </a:ext>
                  </a:extLst>
                </a:hlinkClick>
              </a:rPr>
              <a:t>Next Steps </a:t>
            </a:r>
            <a:endParaRPr lang="en-GB" sz="3600" spc="-1" dirty="0">
              <a:cs typeface="Arial"/>
            </a:endParaRPr>
          </a:p>
        </p:txBody>
      </p:sp>
      <p:sp>
        <p:nvSpPr>
          <p:cNvPr id="394" name="PlaceHolder 2">
            <a:extLst>
              <a:ext uri="{FF2B5EF4-FFF2-40B4-BE49-F238E27FC236}">
                <a16:creationId xmlns:a16="http://schemas.microsoft.com/office/drawing/2014/main" id="{C176AA62-6454-7A58-2130-C2FD452E34F5}"/>
              </a:ext>
            </a:extLst>
          </p:cNvPr>
          <p:cNvSpPr>
            <a:spLocks noGrp="1"/>
          </p:cNvSpPr>
          <p:nvPr>
            <p:ph/>
          </p:nvPr>
        </p:nvSpPr>
        <p:spPr>
          <a:xfrm>
            <a:off x="-101240" y="1301875"/>
            <a:ext cx="10271633" cy="5685711"/>
          </a:xfrm>
          <a:prstGeom prst="rect">
            <a:avLst/>
          </a:prstGeom>
          <a:noFill/>
          <a:ln w="0">
            <a:noFill/>
          </a:ln>
        </p:spPr>
        <p:txBody>
          <a:bodyPr lIns="91440" tIns="45720" rIns="91440" bIns="45720" anchor="t">
            <a:noAutofit/>
          </a:bodyPr>
          <a:lstStyle/>
          <a:p>
            <a:pPr lvl="1"/>
            <a:r>
              <a:rPr lang="en-GB" sz="2300" spc="-1" dirty="0">
                <a:solidFill>
                  <a:schemeClr val="dk2"/>
                </a:solidFill>
                <a:cs typeface="Arial"/>
              </a:rPr>
              <a:t>16,000 people born in 1989-90, followed from age 13-14 onwards</a:t>
            </a:r>
            <a:endParaRPr lang="en-US" sz="2300" dirty="0">
              <a:solidFill>
                <a:schemeClr val="dk2"/>
              </a:solidFill>
              <a:cs typeface="Arial"/>
            </a:endParaRPr>
          </a:p>
          <a:p>
            <a:pPr lvl="1"/>
            <a:endParaRPr lang="en-GB" sz="2300" spc="-1" dirty="0">
              <a:solidFill>
                <a:schemeClr val="dk2"/>
              </a:solidFill>
              <a:ea typeface="+mn-lt"/>
              <a:cs typeface="+mn-lt"/>
            </a:endParaRPr>
          </a:p>
          <a:p>
            <a:pPr lvl="1"/>
            <a:r>
              <a:rPr lang="en-GB" sz="2300" spc="-1" dirty="0">
                <a:solidFill>
                  <a:schemeClr val="dk2"/>
                </a:solidFill>
                <a:ea typeface="+mn-lt"/>
                <a:cs typeface="+mn-lt"/>
              </a:rPr>
              <a:t>Annual sweeps between ages 13-20 (2004-2010), then at age 25 and 32 </a:t>
            </a:r>
          </a:p>
          <a:p>
            <a:pPr lvl="1"/>
            <a:endParaRPr lang="en-GB" sz="2300" spc="-1" dirty="0">
              <a:solidFill>
                <a:schemeClr val="dk2"/>
              </a:solidFill>
              <a:ea typeface="+mn-lt"/>
              <a:cs typeface="+mn-lt"/>
            </a:endParaRPr>
          </a:p>
          <a:p>
            <a:pPr lvl="1"/>
            <a:r>
              <a:rPr lang="en-GB" sz="2300" spc="-1" dirty="0">
                <a:solidFill>
                  <a:schemeClr val="dk2"/>
                </a:solidFill>
                <a:ea typeface="+mn-lt"/>
                <a:cs typeface="+mn-lt"/>
              </a:rPr>
              <a:t>Oversampling of ethnic minority groups and deprived schools</a:t>
            </a:r>
          </a:p>
          <a:p>
            <a:pPr lvl="1"/>
            <a:endParaRPr lang="en-GB" sz="2300" spc="-1" dirty="0">
              <a:solidFill>
                <a:schemeClr val="dk2"/>
              </a:solidFill>
              <a:ea typeface="+mn-lt"/>
              <a:cs typeface="+mn-lt"/>
            </a:endParaRPr>
          </a:p>
          <a:p>
            <a:pPr lvl="1"/>
            <a:r>
              <a:rPr lang="en-GB" sz="2300" spc="-1" dirty="0">
                <a:solidFill>
                  <a:schemeClr val="dk2"/>
                </a:solidFill>
                <a:ea typeface="+mn-lt"/>
                <a:cs typeface="+mn-lt"/>
              </a:rPr>
              <a:t>Covers educational attainment and aspirations, employment trajectories, family formation, housing, health and wellbeing, and social attitudes</a:t>
            </a:r>
          </a:p>
          <a:p>
            <a:pPr lvl="1"/>
            <a:endParaRPr lang="en-GB" sz="2300" spc="-1" dirty="0">
              <a:solidFill>
                <a:schemeClr val="dk2"/>
              </a:solidFill>
              <a:ea typeface="+mn-lt"/>
              <a:cs typeface="+mn-lt"/>
            </a:endParaRPr>
          </a:p>
          <a:p>
            <a:pPr lvl="1"/>
            <a:r>
              <a:rPr lang="en-GB" sz="2300" spc="-1" dirty="0">
                <a:solidFill>
                  <a:schemeClr val="dk2"/>
                </a:solidFill>
                <a:ea typeface="+mn-lt"/>
                <a:cs typeface="+mn-lt"/>
              </a:rPr>
              <a:t>Linked administrative data (via the  UK Data Service </a:t>
            </a:r>
            <a:r>
              <a:rPr lang="en-GB" sz="2300" spc="-1" dirty="0" err="1">
                <a:solidFill>
                  <a:schemeClr val="dk2"/>
                </a:solidFill>
                <a:ea typeface="+mn-lt"/>
                <a:cs typeface="+mn-lt"/>
              </a:rPr>
              <a:t>SecureLab</a:t>
            </a:r>
            <a:r>
              <a:rPr lang="en-GB" sz="2300" spc="-1" dirty="0">
                <a:solidFill>
                  <a:schemeClr val="dk2"/>
                </a:solidFill>
                <a:ea typeface="+mn-lt"/>
                <a:cs typeface="+mn-lt"/>
              </a:rPr>
              <a:t>)</a:t>
            </a:r>
          </a:p>
          <a:p>
            <a:pPr lvl="1"/>
            <a:endParaRPr lang="en-GB" sz="2300" spc="-1" dirty="0">
              <a:solidFill>
                <a:schemeClr val="dk2"/>
              </a:solidFill>
              <a:ea typeface="+mn-lt"/>
              <a:cs typeface="+mn-lt"/>
            </a:endParaRPr>
          </a:p>
          <a:p>
            <a:pPr lvl="1"/>
            <a:r>
              <a:rPr lang="en-GB" sz="2300" spc="-1" dirty="0">
                <a:solidFill>
                  <a:schemeClr val="dk2"/>
                </a:solidFill>
                <a:ea typeface="+mn-lt"/>
                <a:cs typeface="+mn-lt"/>
              </a:rPr>
              <a:t>Captures transitions from secondary education to post-16 pathways, higher education, and early labour market entry.</a:t>
            </a:r>
            <a:endParaRPr lang="en-GB" sz="2300" spc="-1" dirty="0">
              <a:solidFill>
                <a:schemeClr val="dk2"/>
              </a:solidFill>
              <a:cs typeface="Arial"/>
            </a:endParaRPr>
          </a:p>
        </p:txBody>
      </p:sp>
      <p:sp>
        <p:nvSpPr>
          <p:cNvPr id="4" name="PlaceHolder 3">
            <a:extLst>
              <a:ext uri="{FF2B5EF4-FFF2-40B4-BE49-F238E27FC236}">
                <a16:creationId xmlns:a16="http://schemas.microsoft.com/office/drawing/2014/main" id="{D078C3FF-DCD9-3218-22BF-20700F9FDCD4}"/>
              </a:ext>
            </a:extLst>
          </p:cNvPr>
          <p:cNvSpPr>
            <a:spLocks noGrp="1"/>
          </p:cNvSpPr>
          <p:nvPr>
            <p:ph type="sldNum" idx="58"/>
          </p:nvPr>
        </p:nvSpPr>
        <p:spPr/>
        <p:txBody>
          <a:bodyPr/>
          <a:lstStyle/>
          <a:p>
            <a:fld id="{EC87CF98-4B0F-4F4E-9C6B-B37FB20598A9}" type="slidenum">
              <a:t>13</a:t>
            </a:fld>
            <a:endParaRPr/>
          </a:p>
        </p:txBody>
      </p:sp>
    </p:spTree>
    <p:extLst>
      <p:ext uri="{BB962C8B-B14F-4D97-AF65-F5344CB8AC3E}">
        <p14:creationId xmlns:p14="http://schemas.microsoft.com/office/powerpoint/2010/main" val="169962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PlaceHolder 1"/>
          <p:cNvSpPr>
            <a:spLocks noGrp="1"/>
          </p:cNvSpPr>
          <p:nvPr>
            <p:ph type="title"/>
          </p:nvPr>
        </p:nvSpPr>
        <p:spPr>
          <a:xfrm>
            <a:off x="838080" y="538200"/>
            <a:ext cx="9977040" cy="548280"/>
          </a:xfrm>
          <a:prstGeom prst="rect">
            <a:avLst/>
          </a:prstGeom>
          <a:noFill/>
          <a:ln w="0">
            <a:noFill/>
          </a:ln>
        </p:spPr>
        <p:txBody>
          <a:bodyPr lIns="91440" tIns="45720" rIns="91440" bIns="45720" anchor="ctr">
            <a:noAutofit/>
          </a:bodyPr>
          <a:lstStyle/>
          <a:p>
            <a:r>
              <a:rPr lang="en-GB" sz="3600" spc="-1" dirty="0">
                <a:solidFill>
                  <a:schemeClr val="dk1"/>
                </a:solidFill>
                <a:latin typeface="Arial"/>
              </a:rPr>
              <a:t>Is that everything?</a:t>
            </a:r>
            <a:endParaRPr lang="en-GB" sz="3600" b="0" strike="noStrike" spc="-1" dirty="0">
              <a:solidFill>
                <a:schemeClr val="dk1"/>
              </a:solidFill>
              <a:latin typeface="Arial"/>
            </a:endParaRPr>
          </a:p>
        </p:txBody>
      </p:sp>
      <p:sp>
        <p:nvSpPr>
          <p:cNvPr id="412" name="PlaceHolder 2"/>
          <p:cNvSpPr>
            <a:spLocks noGrp="1"/>
          </p:cNvSpPr>
          <p:nvPr>
            <p:ph/>
          </p:nvPr>
        </p:nvSpPr>
        <p:spPr>
          <a:xfrm>
            <a:off x="838080" y="1548720"/>
            <a:ext cx="8843400" cy="4065120"/>
          </a:xfrm>
          <a:prstGeom prst="rect">
            <a:avLst/>
          </a:prstGeom>
          <a:noFill/>
          <a:ln w="0">
            <a:noFill/>
          </a:ln>
        </p:spPr>
        <p:txBody>
          <a:bodyPr lIns="91440" tIns="45720" rIns="91440" bIns="45720" anchor="t">
            <a:normAutofit/>
          </a:bodyPr>
          <a:lstStyle/>
          <a:p>
            <a:pPr>
              <a:spcBef>
                <a:spcPts val="1001"/>
              </a:spcBef>
              <a:buClr>
                <a:srgbClr val="212322"/>
              </a:buClr>
              <a:buFont typeface="Arial"/>
              <a:buChar char="•"/>
            </a:pPr>
            <a:r>
              <a:rPr lang="en-GB" sz="2400" spc="-1" dirty="0">
                <a:solidFill>
                  <a:schemeClr val="dk2"/>
                </a:solidFill>
                <a:latin typeface="Arial"/>
                <a:cs typeface="Arial"/>
              </a:rPr>
              <a:t>Labour Force Survey (2/5 quarters longitudinal datasets)</a:t>
            </a:r>
          </a:p>
          <a:p>
            <a:pPr>
              <a:spcBef>
                <a:spcPts val="1001"/>
              </a:spcBef>
              <a:buClr>
                <a:srgbClr val="212322"/>
              </a:buClr>
              <a:buFont typeface="Arial"/>
              <a:buChar char="•"/>
            </a:pPr>
            <a:r>
              <a:rPr lang="en-GB" sz="2400" spc="-1" dirty="0">
                <a:solidFill>
                  <a:schemeClr val="dk2"/>
                </a:solidFill>
                <a:latin typeface="Arial"/>
                <a:cs typeface="Arial"/>
              </a:rPr>
              <a:t>Qualitative and deposited research data</a:t>
            </a:r>
          </a:p>
          <a:p>
            <a:pPr lvl="1" indent="-228600" defTabSz="914400">
              <a:lnSpc>
                <a:spcPct val="90000"/>
              </a:lnSpc>
              <a:spcBef>
                <a:spcPts val="1001"/>
              </a:spcBef>
              <a:buClr>
                <a:srgbClr val="212322"/>
              </a:buClr>
              <a:buFont typeface="Courier New"/>
              <a:buChar char="o"/>
            </a:pPr>
            <a:r>
              <a:rPr lang="en-GB" sz="2000" b="0" strike="noStrike" spc="-1" dirty="0">
                <a:solidFill>
                  <a:schemeClr val="dk2"/>
                </a:solidFill>
                <a:latin typeface="Arial"/>
              </a:rPr>
              <a:t>No qualitative data equivalent to the major quantitative studies but…</a:t>
            </a:r>
            <a:endParaRPr lang="en-GB">
              <a:solidFill>
                <a:schemeClr val="dk2"/>
              </a:solidFill>
              <a:cs typeface="Arial"/>
            </a:endParaRPr>
          </a:p>
          <a:p>
            <a:pPr lvl="1" indent="-228600" defTabSz="914400">
              <a:lnSpc>
                <a:spcPct val="90000"/>
              </a:lnSpc>
              <a:spcBef>
                <a:spcPts val="1001"/>
              </a:spcBef>
              <a:buClr>
                <a:srgbClr val="212322"/>
              </a:buClr>
              <a:buFont typeface="Courier New"/>
              <a:buChar char="o"/>
            </a:pPr>
            <a:r>
              <a:rPr lang="en-GB" sz="2000" b="0" strike="noStrike" spc="-1" dirty="0">
                <a:solidFill>
                  <a:schemeClr val="dk2"/>
                </a:solidFill>
                <a:latin typeface="Arial"/>
              </a:rPr>
              <a:t>ESRC requires that </a:t>
            </a:r>
            <a:r>
              <a:rPr lang="en-GB" sz="2000" b="0" strike="noStrike" spc="-1" err="1">
                <a:solidFill>
                  <a:schemeClr val="dk2"/>
                </a:solidFill>
                <a:latin typeface="Arial"/>
              </a:rPr>
              <a:t>grantholders</a:t>
            </a:r>
            <a:r>
              <a:rPr lang="en-GB" sz="2000" b="0" strike="noStrike" spc="-1" dirty="0">
                <a:solidFill>
                  <a:schemeClr val="dk2"/>
                </a:solidFill>
                <a:latin typeface="Arial"/>
              </a:rPr>
              <a:t> deposit their data with UKDS</a:t>
            </a:r>
            <a:endParaRPr lang="en-GB" sz="2000" b="0" strike="noStrike" spc="-1">
              <a:solidFill>
                <a:schemeClr val="dk2"/>
              </a:solidFill>
              <a:latin typeface="Arial"/>
              <a:cs typeface="Arial"/>
            </a:endParaRPr>
          </a:p>
          <a:p>
            <a:pPr lvl="1" indent="-228600" defTabSz="914400">
              <a:lnSpc>
                <a:spcPct val="90000"/>
              </a:lnSpc>
              <a:spcBef>
                <a:spcPts val="1001"/>
              </a:spcBef>
              <a:buClr>
                <a:srgbClr val="212322"/>
              </a:buClr>
              <a:buFont typeface="Courier New"/>
              <a:buChar char="o"/>
            </a:pPr>
            <a:r>
              <a:rPr lang="en-GB" sz="2000" b="0" strike="noStrike" spc="-1" dirty="0">
                <a:solidFill>
                  <a:schemeClr val="dk2"/>
                </a:solidFill>
                <a:latin typeface="Arial"/>
              </a:rPr>
              <a:t>A growing treasure trove of qualitative (and quantitative ) research data on various topics, including work and </a:t>
            </a:r>
            <a:r>
              <a:rPr lang="en-GB" sz="2000" spc="-1" dirty="0">
                <a:solidFill>
                  <a:schemeClr val="dk2"/>
                </a:solidFill>
                <a:latin typeface="Arial"/>
              </a:rPr>
              <a:t>employment</a:t>
            </a:r>
            <a:endParaRPr lang="en-GB" sz="2000" b="0" strike="noStrike" spc="-1">
              <a:solidFill>
                <a:schemeClr val="dk2"/>
              </a:solidFill>
              <a:latin typeface="Arial"/>
              <a:cs typeface="Arial"/>
            </a:endParaRPr>
          </a:p>
          <a:p>
            <a:pPr lvl="1" indent="-228600" defTabSz="914400">
              <a:lnSpc>
                <a:spcPct val="90000"/>
              </a:lnSpc>
              <a:spcBef>
                <a:spcPts val="1001"/>
              </a:spcBef>
              <a:buClr>
                <a:srgbClr val="212322"/>
              </a:buClr>
              <a:buFont typeface="Courier New"/>
              <a:buChar char="o"/>
            </a:pPr>
            <a:r>
              <a:rPr lang="en-GB" sz="2000" b="0" strike="noStrike" spc="-1" dirty="0">
                <a:solidFill>
                  <a:schemeClr val="dk2"/>
                </a:solidFill>
                <a:latin typeface="Arial"/>
              </a:rPr>
              <a:t>Accessible via </a:t>
            </a:r>
            <a:r>
              <a:rPr lang="en-GB" sz="2000" b="0" strike="noStrike" spc="-1" err="1">
                <a:solidFill>
                  <a:schemeClr val="dk2"/>
                </a:solidFill>
                <a:latin typeface="Arial"/>
              </a:rPr>
              <a:t>ReShare</a:t>
            </a:r>
            <a:r>
              <a:rPr lang="en-GB" sz="2000" b="0" strike="noStrike" spc="-1" dirty="0">
                <a:solidFill>
                  <a:schemeClr val="dk2"/>
                </a:solidFill>
                <a:latin typeface="Arial"/>
              </a:rPr>
              <a:t> on the UKDS website, most freely accessible, sometimes authorisation of the PI is required</a:t>
            </a:r>
            <a:endParaRPr lang="en-GB" sz="2000" b="0" strike="noStrike" spc="-1">
              <a:solidFill>
                <a:schemeClr val="dk2"/>
              </a:solidFill>
              <a:latin typeface="Arial"/>
              <a:cs typeface="Arial"/>
            </a:endParaRPr>
          </a:p>
          <a:p>
            <a:pPr indent="0" defTabSz="914400">
              <a:lnSpc>
                <a:spcPct val="90000"/>
              </a:lnSpc>
              <a:spcBef>
                <a:spcPts val="1001"/>
              </a:spcBef>
              <a:buNone/>
            </a:pPr>
            <a:endParaRPr lang="en-GB" sz="2400" b="0" strike="noStrike" spc="-1">
              <a:solidFill>
                <a:schemeClr val="dk2"/>
              </a:solidFill>
              <a:latin typeface="Arial"/>
            </a:endParaRPr>
          </a:p>
        </p:txBody>
      </p:sp>
      <p:sp>
        <p:nvSpPr>
          <p:cNvPr id="4" name="PlaceHolder 3"/>
          <p:cNvSpPr>
            <a:spLocks noGrp="1"/>
          </p:cNvSpPr>
          <p:nvPr>
            <p:ph type="sldNum" idx="58"/>
          </p:nvPr>
        </p:nvSpPr>
        <p:spPr/>
        <p:txBody>
          <a:bodyPr/>
          <a:lstStyle/>
          <a:p>
            <a:fld id="{65BB0311-BEA1-4455-BBD5-BCB68F34AC32}" type="slidenum">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3DA283-9994-130A-BA21-883159860E72}"/>
              </a:ext>
            </a:extLst>
          </p:cNvPr>
          <p:cNvSpPr txBox="1"/>
          <p:nvPr/>
        </p:nvSpPr>
        <p:spPr>
          <a:xfrm>
            <a:off x="1984075" y="2702943"/>
            <a:ext cx="621404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cs typeface="Arial"/>
              </a:rPr>
              <a:t>4. Finding and accessing data</a:t>
            </a:r>
            <a:endParaRPr lang="en-GB" sz="4400" dirty="0"/>
          </a:p>
        </p:txBody>
      </p:sp>
    </p:spTree>
    <p:extLst>
      <p:ext uri="{BB962C8B-B14F-4D97-AF65-F5344CB8AC3E}">
        <p14:creationId xmlns:p14="http://schemas.microsoft.com/office/powerpoint/2010/main" val="3466706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PlaceHolder 1"/>
          <p:cNvSpPr>
            <a:spLocks noGrp="1"/>
          </p:cNvSpPr>
          <p:nvPr>
            <p:ph type="title"/>
          </p:nvPr>
        </p:nvSpPr>
        <p:spPr>
          <a:xfrm>
            <a:off x="838080" y="538200"/>
            <a:ext cx="9977040" cy="548280"/>
          </a:xfrm>
          <a:prstGeom prst="rect">
            <a:avLst/>
          </a:prstGeom>
          <a:noFill/>
          <a:ln w="0">
            <a:noFill/>
          </a:ln>
        </p:spPr>
        <p:txBody>
          <a:bodyPr lIns="91440" tIns="45720" rIns="91440" bIns="45720" anchor="ctr">
            <a:noAutofit/>
          </a:bodyPr>
          <a:lstStyle/>
          <a:p>
            <a:pPr indent="0" defTabSz="914400">
              <a:lnSpc>
                <a:spcPct val="90000"/>
              </a:lnSpc>
              <a:buNone/>
            </a:pPr>
            <a:r>
              <a:rPr lang="en-GB" sz="3600" b="0" strike="noStrike" spc="-1">
                <a:solidFill>
                  <a:schemeClr val="dk1"/>
                </a:solidFill>
                <a:latin typeface="Arial"/>
              </a:rPr>
              <a:t>How to find and access data from the UKDS </a:t>
            </a:r>
            <a:r>
              <a:rPr lang="en-GB" sz="3600" b="0" strike="noStrike" spc="-1">
                <a:solidFill>
                  <a:schemeClr val="lt1"/>
                </a:solidFill>
                <a:latin typeface="Arial"/>
              </a:rPr>
              <a:t>5</a:t>
            </a:r>
            <a:endParaRPr lang="en-GB" sz="3600" b="0" strike="noStrike" spc="-1">
              <a:solidFill>
                <a:schemeClr val="dk1"/>
              </a:solidFill>
              <a:latin typeface="Arial"/>
            </a:endParaRPr>
          </a:p>
        </p:txBody>
      </p:sp>
      <p:sp>
        <p:nvSpPr>
          <p:cNvPr id="415" name="PlaceHolder 2"/>
          <p:cNvSpPr>
            <a:spLocks noGrp="1"/>
          </p:cNvSpPr>
          <p:nvPr>
            <p:ph/>
          </p:nvPr>
        </p:nvSpPr>
        <p:spPr>
          <a:xfrm>
            <a:off x="838080" y="1548720"/>
            <a:ext cx="8843400" cy="406512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hlinkClick r:id="rId3">
                  <a:extLst>
                    <a:ext uri="{A12FA001-AC4F-418D-AE19-62706E023703}">
                      <ahyp:hlinkClr xmlns:ahyp="http://schemas.microsoft.com/office/drawing/2018/hyperlinkcolor" val="tx"/>
                    </a:ext>
                  </a:extLst>
                </a:hlinkClick>
              </a:rPr>
              <a:t>Data catalogue</a:t>
            </a:r>
            <a:r>
              <a:rPr lang="en-GB" sz="2400" b="0" strike="noStrike" spc="-1" dirty="0">
                <a:solidFill>
                  <a:schemeClr val="dk2"/>
                </a:solidFill>
                <a:latin typeface="Arial"/>
              </a:rPr>
              <a:t>, either via</a:t>
            </a:r>
          </a:p>
          <a:p>
            <a:pPr marL="685800" lvl="1" indent="-228600" defTabSz="914400">
              <a:lnSpc>
                <a:spcPct val="90000"/>
              </a:lnSpc>
              <a:spcBef>
                <a:spcPts val="499"/>
              </a:spcBef>
              <a:buClr>
                <a:srgbClr val="212322"/>
              </a:buClr>
              <a:buFont typeface="Arial"/>
              <a:buChar char="•"/>
            </a:pPr>
            <a:r>
              <a:rPr lang="en-GB" sz="2000" b="0" strike="noStrike" spc="-1" dirty="0">
                <a:solidFill>
                  <a:schemeClr val="dk2"/>
                </a:solidFill>
                <a:latin typeface="Arial"/>
              </a:rPr>
              <a:t>The search tool</a:t>
            </a:r>
            <a:endParaRPr lang="en-GB" sz="2000" b="0" strike="noStrike" spc="-1" dirty="0">
              <a:solidFill>
                <a:schemeClr val="dk2"/>
              </a:solidFill>
              <a:latin typeface="Arial"/>
              <a:cs typeface="Arial"/>
            </a:endParaRPr>
          </a:p>
          <a:p>
            <a:pPr marL="685800" lvl="1" indent="-228600" defTabSz="914400">
              <a:lnSpc>
                <a:spcPct val="90000"/>
              </a:lnSpc>
              <a:spcBef>
                <a:spcPts val="499"/>
              </a:spcBef>
              <a:buClr>
                <a:srgbClr val="212322"/>
              </a:buClr>
              <a:buFont typeface="Arial"/>
              <a:buChar char="•"/>
            </a:pPr>
            <a:r>
              <a:rPr lang="en-GB" sz="2000" b="0" strike="noStrike" spc="-1" dirty="0">
                <a:solidFill>
                  <a:schemeClr val="dk2"/>
                </a:solidFill>
                <a:latin typeface="Arial"/>
              </a:rPr>
              <a:t>Browse data pages (themes, data type, Teaching data)</a:t>
            </a:r>
            <a:endParaRPr lang="en-GB" sz="2000" b="0" strike="noStrike" spc="-1" dirty="0">
              <a:solidFill>
                <a:schemeClr val="dk2"/>
              </a:solidFill>
              <a:latin typeface="Arial"/>
              <a:cs typeface="Arial"/>
            </a:endParaRPr>
          </a:p>
          <a:p>
            <a:pPr marL="228600" indent="-228600" defTabSz="914400">
              <a:lnSpc>
                <a:spcPct val="90000"/>
              </a:lnSpc>
              <a:spcBef>
                <a:spcPts val="1001"/>
              </a:spcBef>
              <a:buClr>
                <a:srgbClr val="212322"/>
              </a:buClr>
              <a:buFont typeface="Arial"/>
              <a:buChar char="•"/>
            </a:pPr>
            <a:r>
              <a:rPr lang="en-GB" sz="2400" b="0" u="sng" strike="noStrike" spc="-1" dirty="0">
                <a:solidFill>
                  <a:schemeClr val="dk2"/>
                </a:solidFill>
                <a:uFillTx/>
                <a:latin typeface="Arial"/>
                <a:hlinkClick r:id="rId4">
                  <a:extLst>
                    <a:ext uri="{A12FA001-AC4F-418D-AE19-62706E023703}">
                      <ahyp:hlinkClr xmlns:ahyp="http://schemas.microsoft.com/office/drawing/2018/hyperlinkcolor" val="tx"/>
                    </a:ext>
                  </a:extLst>
                </a:hlinkClick>
              </a:rPr>
              <a:t>Variable and Question Bank</a:t>
            </a:r>
            <a:r>
              <a:rPr lang="en-GB" sz="2400" b="0" strike="noStrike" spc="-1" dirty="0">
                <a:solidFill>
                  <a:schemeClr val="dk2"/>
                </a:solidFill>
                <a:latin typeface="Arial"/>
              </a:rPr>
              <a:t> </a:t>
            </a:r>
            <a:endParaRPr lang="en-GB" sz="2400" b="0" strike="noStrike" spc="-1" dirty="0">
              <a:solidFill>
                <a:schemeClr val="dk2"/>
              </a:solidFill>
              <a:latin typeface="Arial"/>
              <a:cs typeface="Arial"/>
            </a:endParaRPr>
          </a:p>
          <a:p>
            <a:pPr marL="228600" indent="-228600" defTabSz="914400">
              <a:lnSpc>
                <a:spcPct val="90000"/>
              </a:lnSpc>
              <a:spcBef>
                <a:spcPts val="1001"/>
              </a:spcBef>
              <a:buClr>
                <a:srgbClr val="212322"/>
              </a:buClr>
              <a:buFont typeface="Arial"/>
              <a:buChar char="•"/>
            </a:pPr>
            <a:r>
              <a:rPr lang="en-GB" sz="2400" b="0" u="sng" strike="noStrike" spc="-1" dirty="0">
                <a:solidFill>
                  <a:schemeClr val="dk2"/>
                </a:solidFill>
                <a:uFillTx/>
                <a:latin typeface="Arial"/>
                <a:hlinkClick r:id="rId5">
                  <a:extLst>
                    <a:ext uri="{A12FA001-AC4F-418D-AE19-62706E023703}">
                      <ahyp:hlinkClr xmlns:ahyp="http://schemas.microsoft.com/office/drawing/2018/hyperlinkcolor" val="tx"/>
                    </a:ext>
                  </a:extLst>
                </a:hlinkClick>
              </a:rPr>
              <a:t>Qualibank</a:t>
            </a:r>
            <a:r>
              <a:rPr lang="en-GB" sz="2400" b="0" strike="noStrike" spc="-1" dirty="0">
                <a:solidFill>
                  <a:schemeClr val="dk2"/>
                </a:solidFill>
                <a:latin typeface="Arial"/>
              </a:rPr>
              <a:t> </a:t>
            </a:r>
            <a:endParaRPr lang="en-GB" sz="2400" b="0" strike="noStrike" spc="-1" dirty="0">
              <a:solidFill>
                <a:schemeClr val="dk2"/>
              </a:solidFill>
              <a:latin typeface="Arial"/>
              <a:cs typeface="Arial"/>
            </a:endParaRPr>
          </a:p>
          <a:p>
            <a:pPr marL="228600" indent="-228600" defTabSz="914400">
              <a:lnSpc>
                <a:spcPct val="90000"/>
              </a:lnSpc>
              <a:spcBef>
                <a:spcPts val="1001"/>
              </a:spcBef>
              <a:buClr>
                <a:srgbClr val="212322"/>
              </a:buClr>
              <a:buFont typeface="Arial"/>
              <a:buChar char="•"/>
            </a:pPr>
            <a:r>
              <a:rPr lang="en-GB" sz="2400" b="0" u="sng" strike="noStrike" spc="-1" dirty="0">
                <a:solidFill>
                  <a:schemeClr val="dk2"/>
                </a:solidFill>
                <a:uFillTx/>
                <a:latin typeface="Arial"/>
                <a:hlinkClick r:id="rId6">
                  <a:extLst>
                    <a:ext uri="{A12FA001-AC4F-418D-AE19-62706E023703}">
                      <ahyp:hlinkClr xmlns:ahyp="http://schemas.microsoft.com/office/drawing/2018/hyperlinkcolor" val="tx"/>
                    </a:ext>
                  </a:extLst>
                </a:hlinkClick>
              </a:rPr>
              <a:t>HASSET Thesaurus</a:t>
            </a:r>
            <a:r>
              <a:rPr lang="en-GB" sz="2400" b="0" strike="noStrike" spc="-1" dirty="0">
                <a:solidFill>
                  <a:schemeClr val="dk2"/>
                </a:solidFill>
                <a:latin typeface="Arial"/>
              </a:rPr>
              <a:t> </a:t>
            </a:r>
            <a:endParaRPr lang="en-GB" sz="2400" b="0" strike="noStrike" spc="-1" dirty="0">
              <a:solidFill>
                <a:schemeClr val="dk2"/>
              </a:solidFill>
              <a:latin typeface="Arial"/>
              <a:cs typeface="Arial"/>
            </a:endParaRPr>
          </a:p>
          <a:p>
            <a:pPr indent="0" defTabSz="914400">
              <a:lnSpc>
                <a:spcPct val="90000"/>
              </a:lnSpc>
              <a:spcBef>
                <a:spcPts val="1001"/>
              </a:spcBef>
              <a:buNone/>
              <a:tabLst>
                <a:tab pos="0" algn="l"/>
              </a:tabLst>
            </a:pPr>
            <a:endParaRPr lang="en-GB" sz="2400" b="0" strike="noStrike" spc="-1">
              <a:solidFill>
                <a:schemeClr val="dk2"/>
              </a:solidFill>
              <a:latin typeface="Arial"/>
            </a:endParaRPr>
          </a:p>
        </p:txBody>
      </p:sp>
      <p:sp>
        <p:nvSpPr>
          <p:cNvPr id="4" name="PlaceHolder 3"/>
          <p:cNvSpPr>
            <a:spLocks noGrp="1"/>
          </p:cNvSpPr>
          <p:nvPr>
            <p:ph type="sldNum" idx="133"/>
          </p:nvPr>
        </p:nvSpPr>
        <p:spPr/>
        <p:txBody>
          <a:bodyPr/>
          <a:lstStyle/>
          <a:p>
            <a:fld id="{74FEE643-0D0F-45C2-966E-691357C2CBAC}" type="slidenum">
              <a:t>16</a:t>
            </a:fld>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laceHolder 1"/>
          <p:cNvSpPr>
            <a:spLocks noGrp="1"/>
          </p:cNvSpPr>
          <p:nvPr>
            <p:ph type="title"/>
          </p:nvPr>
        </p:nvSpPr>
        <p:spPr>
          <a:xfrm>
            <a:off x="9134950" y="1272643"/>
            <a:ext cx="2816777" cy="1985469"/>
          </a:xfrm>
          <a:prstGeom prst="rect">
            <a:avLst/>
          </a:prstGeom>
          <a:noFill/>
          <a:ln w="0">
            <a:noFill/>
          </a:ln>
        </p:spPr>
        <p:txBody>
          <a:bodyPr lIns="91440" tIns="45720" rIns="91440" bIns="45720" anchor="ctr">
            <a:noAutofit/>
          </a:bodyPr>
          <a:lstStyle/>
          <a:p>
            <a:r>
              <a:rPr lang="en-GB" sz="3600" b="0" strike="noStrike" spc="-1" dirty="0">
                <a:solidFill>
                  <a:schemeClr val="dk1"/>
                </a:solidFill>
                <a:latin typeface="Arial"/>
              </a:rPr>
              <a:t>Searching </a:t>
            </a:r>
            <a:br>
              <a:rPr lang="en-GB" sz="3600" spc="-1" dirty="0">
                <a:solidFill>
                  <a:schemeClr val="dk1"/>
                </a:solidFill>
                <a:latin typeface="Arial"/>
              </a:rPr>
            </a:br>
            <a:r>
              <a:rPr lang="en-GB" sz="3600" spc="-1" dirty="0">
                <a:solidFill>
                  <a:schemeClr val="dk1"/>
                </a:solidFill>
                <a:latin typeface="Arial"/>
              </a:rPr>
              <a:t>the new data</a:t>
            </a:r>
            <a:br>
              <a:rPr lang="en-GB" sz="3600" spc="-1" dirty="0">
                <a:solidFill>
                  <a:schemeClr val="dk1"/>
                </a:solidFill>
                <a:latin typeface="Arial"/>
              </a:rPr>
            </a:br>
            <a:r>
              <a:rPr lang="en-GB" sz="3600" b="0" strike="noStrike" spc="-1" dirty="0">
                <a:solidFill>
                  <a:schemeClr val="dk1"/>
                </a:solidFill>
                <a:latin typeface="Arial"/>
              </a:rPr>
              <a:t>catalogue</a:t>
            </a:r>
          </a:p>
        </p:txBody>
      </p:sp>
      <p:sp>
        <p:nvSpPr>
          <p:cNvPr id="3" name="PlaceHolder 2"/>
          <p:cNvSpPr>
            <a:spLocks noGrp="1"/>
          </p:cNvSpPr>
          <p:nvPr>
            <p:ph type="sldNum" idx="66"/>
          </p:nvPr>
        </p:nvSpPr>
        <p:spPr/>
        <p:txBody>
          <a:bodyPr/>
          <a:lstStyle/>
          <a:p>
            <a:fld id="{F987DF6E-C8C5-4105-986A-15BC20A78550}" type="slidenum">
              <a:t>17</a:t>
            </a:fld>
            <a:endParaRPr/>
          </a:p>
        </p:txBody>
      </p:sp>
      <p:pic>
        <p:nvPicPr>
          <p:cNvPr id="2" name="Picture 1" descr="A screenshot of the new UK Data Service catalogue search page">
            <a:extLst>
              <a:ext uri="{FF2B5EF4-FFF2-40B4-BE49-F238E27FC236}">
                <a16:creationId xmlns:a16="http://schemas.microsoft.com/office/drawing/2014/main" id="{CB2125DA-F52D-39B5-2B8E-6BD2FB68EAE6}"/>
              </a:ext>
            </a:extLst>
          </p:cNvPr>
          <p:cNvPicPr>
            <a:picLocks noChangeAspect="1"/>
          </p:cNvPicPr>
          <p:nvPr/>
        </p:nvPicPr>
        <p:blipFill>
          <a:blip r:embed="rId2"/>
          <a:stretch>
            <a:fillRect/>
          </a:stretch>
        </p:blipFill>
        <p:spPr>
          <a:xfrm>
            <a:off x="4315" y="173620"/>
            <a:ext cx="8701322" cy="618281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1"/>
          <p:cNvSpPr>
            <a:spLocks noGrp="1"/>
          </p:cNvSpPr>
          <p:nvPr>
            <p:ph type="title"/>
          </p:nvPr>
        </p:nvSpPr>
        <p:spPr>
          <a:xfrm>
            <a:off x="161940" y="519840"/>
            <a:ext cx="2357039" cy="3714336"/>
          </a:xfrm>
          <a:prstGeom prst="rect">
            <a:avLst/>
          </a:prstGeom>
          <a:noFill/>
          <a:ln w="0">
            <a:noFill/>
          </a:ln>
        </p:spPr>
        <p:txBody>
          <a:bodyPr lIns="91440" tIns="45720" rIns="91440" bIns="45720" anchor="ctr">
            <a:noAutofit/>
          </a:bodyPr>
          <a:lstStyle/>
          <a:p>
            <a:r>
              <a:rPr lang="en-GB" sz="3600" spc="-1" dirty="0">
                <a:solidFill>
                  <a:schemeClr val="dk1"/>
                </a:solidFill>
                <a:latin typeface="Arial"/>
              </a:rPr>
              <a:t>Youth transitions in the</a:t>
            </a:r>
            <a:r>
              <a:rPr lang="en-GB" sz="3600" b="0" strike="noStrike" spc="-1" dirty="0">
                <a:solidFill>
                  <a:schemeClr val="dk1"/>
                </a:solidFill>
                <a:latin typeface="Arial"/>
              </a:rPr>
              <a:t> </a:t>
            </a:r>
            <a:r>
              <a:rPr lang="en-GB" sz="3600" spc="-1" dirty="0">
                <a:solidFill>
                  <a:schemeClr val="dk1"/>
                </a:solidFill>
                <a:latin typeface="Arial"/>
              </a:rPr>
              <a:t>UKDS data </a:t>
            </a:r>
            <a:br>
              <a:rPr lang="en-GB" sz="3600" spc="-1" dirty="0">
                <a:solidFill>
                  <a:schemeClr val="dk1"/>
                </a:solidFill>
                <a:latin typeface="Arial"/>
                <a:cs typeface="Arial"/>
              </a:rPr>
            </a:br>
            <a:r>
              <a:rPr lang="en-GB" sz="3600" b="0" strike="noStrike" spc="-1" dirty="0">
                <a:solidFill>
                  <a:schemeClr val="dk1"/>
                </a:solidFill>
                <a:latin typeface="Arial"/>
              </a:rPr>
              <a:t>catalogue</a:t>
            </a:r>
          </a:p>
        </p:txBody>
      </p:sp>
      <p:sp>
        <p:nvSpPr>
          <p:cNvPr id="3" name="PlaceHolder 2"/>
          <p:cNvSpPr>
            <a:spLocks noGrp="1"/>
          </p:cNvSpPr>
          <p:nvPr>
            <p:ph type="sldNum" idx="66"/>
          </p:nvPr>
        </p:nvSpPr>
        <p:spPr/>
        <p:txBody>
          <a:bodyPr/>
          <a:lstStyle/>
          <a:p>
            <a:fld id="{2FF1AAFB-80E6-49CC-BF05-0D730A5A5606}" type="slidenum">
              <a:t>18</a:t>
            </a:fld>
            <a:endParaRPr/>
          </a:p>
        </p:txBody>
      </p:sp>
      <p:pic>
        <p:nvPicPr>
          <p:cNvPr id="2" name="Picture 1" descr="A screenshot of search outcome for &quot;youth transitions&quot; on the UK Data Service catalogue search. ">
            <a:extLst>
              <a:ext uri="{FF2B5EF4-FFF2-40B4-BE49-F238E27FC236}">
                <a16:creationId xmlns:a16="http://schemas.microsoft.com/office/drawing/2014/main" id="{FF1FA777-CCC2-8593-7837-EE8FD7A08F4E}"/>
              </a:ext>
            </a:extLst>
          </p:cNvPr>
          <p:cNvPicPr>
            <a:picLocks noChangeAspect="1"/>
          </p:cNvPicPr>
          <p:nvPr/>
        </p:nvPicPr>
        <p:blipFill>
          <a:blip r:embed="rId2"/>
          <a:stretch>
            <a:fillRect/>
          </a:stretch>
        </p:blipFill>
        <p:spPr>
          <a:xfrm>
            <a:off x="2638364" y="246845"/>
            <a:ext cx="8321216" cy="60316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PlaceHolder 1"/>
          <p:cNvSpPr>
            <a:spLocks noGrp="1"/>
          </p:cNvSpPr>
          <p:nvPr>
            <p:ph type="title"/>
          </p:nvPr>
        </p:nvSpPr>
        <p:spPr>
          <a:xfrm>
            <a:off x="838080" y="538200"/>
            <a:ext cx="9977040" cy="548280"/>
          </a:xfrm>
          <a:prstGeom prst="rect">
            <a:avLst/>
          </a:prstGeom>
          <a:noFill/>
          <a:ln w="0">
            <a:noFill/>
          </a:ln>
        </p:spPr>
        <p:txBody>
          <a:bodyPr lIns="91440" tIns="45720" rIns="91440" bIns="45720" anchor="ctr">
            <a:noAutofit/>
          </a:bodyPr>
          <a:lstStyle/>
          <a:p>
            <a:pPr indent="0" defTabSz="914400">
              <a:lnSpc>
                <a:spcPct val="90000"/>
              </a:lnSpc>
              <a:buNone/>
            </a:pPr>
            <a:r>
              <a:rPr lang="en-GB" sz="3600" spc="-1" dirty="0">
                <a:solidFill>
                  <a:schemeClr val="dk1"/>
                </a:solidFill>
                <a:latin typeface="Arial"/>
              </a:rPr>
              <a:t>Essential</a:t>
            </a:r>
            <a:r>
              <a:rPr lang="en-GB" sz="3600" b="0" strike="noStrike" spc="-1" dirty="0">
                <a:solidFill>
                  <a:schemeClr val="dk1"/>
                </a:solidFill>
                <a:latin typeface="Arial"/>
              </a:rPr>
              <a:t> questions to ask yourself</a:t>
            </a:r>
          </a:p>
        </p:txBody>
      </p:sp>
      <p:sp>
        <p:nvSpPr>
          <p:cNvPr id="421" name="PlaceHolder 2"/>
          <p:cNvSpPr>
            <a:spLocks noGrp="1"/>
          </p:cNvSpPr>
          <p:nvPr>
            <p:ph/>
          </p:nvPr>
        </p:nvSpPr>
        <p:spPr>
          <a:xfrm>
            <a:off x="838080" y="1548720"/>
            <a:ext cx="8843400" cy="4065120"/>
          </a:xfrm>
          <a:prstGeom prst="rect">
            <a:avLst/>
          </a:prstGeom>
          <a:noFill/>
          <a:ln w="0">
            <a:noFill/>
          </a:ln>
        </p:spPr>
        <p:txBody>
          <a:bodyPr lIns="91440" tIns="45720" rIns="91440" bIns="45720" anchor="t">
            <a:normAutofit/>
          </a:bodyPr>
          <a:lstStyle/>
          <a:p>
            <a:pPr marL="342900" indent="-342900">
              <a:spcBef>
                <a:spcPts val="1001"/>
              </a:spcBef>
              <a:buClr>
                <a:srgbClr val="212322"/>
              </a:buClr>
            </a:pPr>
            <a:r>
              <a:rPr lang="en-GB" sz="2400" spc="-1" dirty="0">
                <a:solidFill>
                  <a:schemeClr val="dk2"/>
                </a:solidFill>
                <a:latin typeface="Arial"/>
              </a:rPr>
              <a:t>Data quality</a:t>
            </a:r>
            <a:endParaRPr lang="en-GB" dirty="0">
              <a:solidFill>
                <a:schemeClr val="dk2"/>
              </a:solidFill>
              <a:latin typeface="Arial"/>
            </a:endParaRPr>
          </a:p>
          <a:p>
            <a:pPr marL="800100" lvl="1" indent="-342900">
              <a:spcBef>
                <a:spcPts val="1001"/>
              </a:spcBef>
              <a:buClr>
                <a:srgbClr val="212322"/>
              </a:buClr>
              <a:buFont typeface="Courier New" panose="020B0604020202020204" pitchFamily="34" charset="0"/>
              <a:buChar char="o"/>
            </a:pPr>
            <a:r>
              <a:rPr lang="en-GB" sz="2000" spc="-1" dirty="0">
                <a:solidFill>
                  <a:schemeClr val="dk2"/>
                </a:solidFill>
                <a:latin typeface="Arial"/>
              </a:rPr>
              <a:t>What</a:t>
            </a:r>
            <a:r>
              <a:rPr lang="en-GB" sz="2000" b="0" strike="noStrike" spc="-1" dirty="0">
                <a:solidFill>
                  <a:schemeClr val="dk2"/>
                </a:solidFill>
                <a:latin typeface="Arial"/>
              </a:rPr>
              <a:t> was the phrasing of the question</a:t>
            </a:r>
            <a:r>
              <a:rPr lang="en-GB" sz="2000" spc="-1" dirty="0">
                <a:solidFill>
                  <a:schemeClr val="dk2"/>
                </a:solidFill>
                <a:latin typeface="Arial"/>
              </a:rPr>
              <a:t>(s)</a:t>
            </a:r>
            <a:r>
              <a:rPr lang="en-GB" sz="2000" b="0" strike="noStrike" spc="-1" dirty="0">
                <a:solidFill>
                  <a:schemeClr val="dk2"/>
                </a:solidFill>
                <a:latin typeface="Arial"/>
              </a:rPr>
              <a:t> (quantitative data)</a:t>
            </a:r>
            <a:endParaRPr lang="en-GB">
              <a:solidFill>
                <a:schemeClr val="dk2"/>
              </a:solidFill>
              <a:cs typeface="Arial"/>
            </a:endParaRPr>
          </a:p>
          <a:p>
            <a:pPr lvl="1" indent="-228600" defTabSz="914400">
              <a:lnSpc>
                <a:spcPct val="90000"/>
              </a:lnSpc>
              <a:spcBef>
                <a:spcPts val="1001"/>
              </a:spcBef>
              <a:buClr>
                <a:srgbClr val="212322"/>
              </a:buClr>
              <a:buFont typeface="Courier New"/>
              <a:buChar char="o"/>
            </a:pPr>
            <a:r>
              <a:rPr lang="en-GB" sz="2000" b="0" strike="noStrike" spc="-1" dirty="0">
                <a:solidFill>
                  <a:schemeClr val="dk2"/>
                </a:solidFill>
                <a:latin typeface="Arial"/>
              </a:rPr>
              <a:t>What was the research question/who funded the research?</a:t>
            </a:r>
            <a:endParaRPr lang="en-GB" sz="2000" b="0" strike="noStrike" spc="-1">
              <a:solidFill>
                <a:schemeClr val="dk2"/>
              </a:solidFill>
              <a:latin typeface="Arial"/>
              <a:cs typeface="Arial"/>
            </a:endParaRPr>
          </a:p>
          <a:p>
            <a:pPr lvl="1" indent="-228600" defTabSz="914400">
              <a:lnSpc>
                <a:spcPct val="90000"/>
              </a:lnSpc>
              <a:spcBef>
                <a:spcPts val="1001"/>
              </a:spcBef>
              <a:buClr>
                <a:srgbClr val="212322"/>
              </a:buClr>
              <a:buFont typeface="Courier New"/>
              <a:buChar char="o"/>
            </a:pPr>
            <a:r>
              <a:rPr lang="en-GB" sz="2000" b="0" strike="noStrike" spc="-1" dirty="0">
                <a:solidFill>
                  <a:schemeClr val="dk2"/>
                </a:solidFill>
                <a:latin typeface="Arial"/>
              </a:rPr>
              <a:t>Is it representative, is the sample size large enough, what is the population of reference?</a:t>
            </a:r>
            <a:endParaRPr lang="en-GB" sz="2000" b="0" strike="noStrike" spc="-1">
              <a:solidFill>
                <a:schemeClr val="dk2"/>
              </a:solidFill>
              <a:latin typeface="Arial"/>
              <a:cs typeface="Arial"/>
            </a:endParaRPr>
          </a:p>
          <a:p>
            <a:pPr lvl="1">
              <a:spcBef>
                <a:spcPts val="1001"/>
              </a:spcBef>
              <a:buClr>
                <a:srgbClr val="212322"/>
              </a:buClr>
              <a:buFont typeface="Courier New"/>
              <a:buChar char="o"/>
            </a:pPr>
            <a:r>
              <a:rPr lang="en-GB" sz="2000" spc="-1" dirty="0">
                <a:solidFill>
                  <a:schemeClr val="dk2"/>
                </a:solidFill>
                <a:latin typeface="Arial"/>
              </a:rPr>
              <a:t>When was it collected</a:t>
            </a:r>
            <a:r>
              <a:rPr lang="en-GB" sz="2000" b="0" strike="noStrike" spc="-1" dirty="0">
                <a:solidFill>
                  <a:schemeClr val="dk2"/>
                </a:solidFill>
                <a:latin typeface="Arial"/>
              </a:rPr>
              <a:t>?</a:t>
            </a:r>
            <a:endParaRPr lang="en-GB" sz="2000" strike="noStrike" spc="-1" dirty="0">
              <a:solidFill>
                <a:schemeClr val="dk2"/>
              </a:solidFill>
              <a:latin typeface="Arial"/>
              <a:cs typeface="Arial"/>
            </a:endParaRPr>
          </a:p>
          <a:p>
            <a:pPr lvl="1">
              <a:spcBef>
                <a:spcPts val="1001"/>
              </a:spcBef>
              <a:buClr>
                <a:srgbClr val="212322"/>
              </a:buClr>
              <a:buFont typeface="Courier New"/>
              <a:buChar char="o"/>
            </a:pPr>
            <a:r>
              <a:rPr lang="en-GB" sz="2000" spc="-1" dirty="0">
                <a:solidFill>
                  <a:schemeClr val="dk2"/>
                </a:solidFill>
                <a:latin typeface="Arial"/>
                <a:cs typeface="Arial"/>
              </a:rPr>
              <a:t>Is there a data documentation – technical report</a:t>
            </a:r>
          </a:p>
          <a:p>
            <a:pPr>
              <a:spcBef>
                <a:spcPts val="1001"/>
              </a:spcBef>
              <a:buClr>
                <a:srgbClr val="212322"/>
              </a:buClr>
              <a:buFont typeface="Arial"/>
              <a:buChar char="•"/>
            </a:pPr>
            <a:r>
              <a:rPr lang="en-GB" sz="2400" spc="-1" dirty="0">
                <a:solidFill>
                  <a:schemeClr val="dk2"/>
                </a:solidFill>
                <a:latin typeface="Arial"/>
                <a:cs typeface="Arial"/>
              </a:rPr>
              <a:t>Are weights and survey design information available?</a:t>
            </a:r>
          </a:p>
          <a:p>
            <a:pPr>
              <a:spcBef>
                <a:spcPts val="1001"/>
              </a:spcBef>
              <a:buClr>
                <a:srgbClr val="212322"/>
              </a:buClr>
              <a:buFont typeface="Arial"/>
              <a:buChar char="•"/>
            </a:pPr>
            <a:r>
              <a:rPr lang="en-GB" sz="2400" b="0" strike="noStrike" spc="-1" dirty="0">
                <a:solidFill>
                  <a:schemeClr val="dk2"/>
                </a:solidFill>
                <a:latin typeface="Arial"/>
              </a:rPr>
              <a:t>Is a special application required </a:t>
            </a:r>
            <a:r>
              <a:rPr lang="en-GB" sz="2400" spc="-1" dirty="0">
                <a:solidFill>
                  <a:schemeClr val="dk2"/>
                </a:solidFill>
                <a:latin typeface="Arial"/>
              </a:rPr>
              <a:t>in order</a:t>
            </a:r>
            <a:r>
              <a:rPr lang="en-GB" sz="2400" b="0" strike="noStrike" spc="-1" dirty="0">
                <a:solidFill>
                  <a:schemeClr val="dk2"/>
                </a:solidFill>
                <a:latin typeface="Arial"/>
              </a:rPr>
              <a:t> to access the </a:t>
            </a:r>
            <a:r>
              <a:rPr lang="en-GB" sz="2400" spc="-1" dirty="0">
                <a:solidFill>
                  <a:schemeClr val="dk2"/>
                </a:solidFill>
                <a:latin typeface="Arial"/>
              </a:rPr>
              <a:t>data I am interested in?</a:t>
            </a:r>
            <a:endParaRPr lang="en-GB" sz="2400" b="0" strike="noStrike" spc="-1" dirty="0">
              <a:solidFill>
                <a:schemeClr val="dk2"/>
              </a:solidFill>
              <a:latin typeface="Arial"/>
              <a:cs typeface="Arial"/>
            </a:endParaRPr>
          </a:p>
        </p:txBody>
      </p:sp>
      <p:sp>
        <p:nvSpPr>
          <p:cNvPr id="4" name="PlaceHolder 3"/>
          <p:cNvSpPr>
            <a:spLocks noGrp="1"/>
          </p:cNvSpPr>
          <p:nvPr>
            <p:ph type="sldNum" idx="58"/>
          </p:nvPr>
        </p:nvSpPr>
        <p:spPr/>
        <p:txBody>
          <a:bodyPr/>
          <a:lstStyle/>
          <a:p>
            <a:fld id="{1115CFE1-3C2B-4A3A-83F3-C9073719BD0D}" type="slidenum">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PlaceHolder 1"/>
          <p:cNvSpPr>
            <a:spLocks noGrp="1"/>
          </p:cNvSpPr>
          <p:nvPr>
            <p:ph type="title"/>
          </p:nvPr>
        </p:nvSpPr>
        <p:spPr>
          <a:xfrm>
            <a:off x="838080" y="538200"/>
            <a:ext cx="9977040" cy="548280"/>
          </a:xfrm>
          <a:prstGeom prst="rect">
            <a:avLst/>
          </a:prstGeom>
          <a:noFill/>
          <a:ln w="0">
            <a:noFill/>
          </a:ln>
        </p:spPr>
        <p:txBody>
          <a:bodyPr lIns="91440" tIns="45720" rIns="91440" bIns="45720" anchor="ctr">
            <a:noAutofit/>
          </a:bodyPr>
          <a:lstStyle/>
          <a:p>
            <a:pPr indent="0" defTabSz="914400">
              <a:lnSpc>
                <a:spcPct val="90000"/>
              </a:lnSpc>
              <a:buNone/>
            </a:pPr>
            <a:r>
              <a:rPr lang="en-GB" sz="3600" b="0" strike="noStrike" spc="-1">
                <a:solidFill>
                  <a:schemeClr val="dk1"/>
                </a:solidFill>
                <a:latin typeface="Arial"/>
              </a:rPr>
              <a:t>Plan of the presentation</a:t>
            </a:r>
          </a:p>
        </p:txBody>
      </p:sp>
      <p:sp>
        <p:nvSpPr>
          <p:cNvPr id="379" name="PlaceHolder 2"/>
          <p:cNvSpPr>
            <a:spLocks noGrp="1"/>
          </p:cNvSpPr>
          <p:nvPr>
            <p:ph/>
          </p:nvPr>
        </p:nvSpPr>
        <p:spPr>
          <a:xfrm>
            <a:off x="838080" y="1548720"/>
            <a:ext cx="8843400" cy="4065120"/>
          </a:xfrm>
          <a:prstGeom prst="rect">
            <a:avLst/>
          </a:prstGeom>
          <a:noFill/>
          <a:ln w="0">
            <a:noFill/>
          </a:ln>
        </p:spPr>
        <p:txBody>
          <a:bodyPr lIns="91440" tIns="45720" rIns="91440" bIns="45720" anchor="t">
            <a:normAutofit/>
          </a:bodyPr>
          <a:lstStyle/>
          <a:p>
            <a:pPr marL="457200" indent="-457200" defTabSz="914400">
              <a:lnSpc>
                <a:spcPct val="90000"/>
              </a:lnSpc>
              <a:spcBef>
                <a:spcPts val="1001"/>
              </a:spcBef>
              <a:buClr>
                <a:srgbClr val="702082"/>
              </a:buClr>
              <a:buFont typeface="Arial"/>
              <a:buAutoNum type="arabicPeriod"/>
            </a:pPr>
            <a:r>
              <a:rPr lang="en-GB" sz="3600" b="0" strike="noStrike" spc="-1" dirty="0">
                <a:solidFill>
                  <a:schemeClr val="dk1"/>
                </a:solidFill>
                <a:latin typeface="Arial"/>
              </a:rPr>
              <a:t>About the UK Data Service</a:t>
            </a:r>
            <a:endParaRPr lang="en-US">
              <a:solidFill>
                <a:schemeClr val="dk1"/>
              </a:solidFill>
            </a:endParaRPr>
          </a:p>
          <a:p>
            <a:pPr marL="457200" indent="-457200">
              <a:spcBef>
                <a:spcPts val="1001"/>
              </a:spcBef>
              <a:buClr>
                <a:srgbClr val="702082"/>
              </a:buClr>
              <a:buAutoNum type="arabicPeriod"/>
            </a:pPr>
            <a:r>
              <a:rPr lang="en-GB" sz="3600" spc="-1" dirty="0">
                <a:solidFill>
                  <a:schemeClr val="dk1"/>
                </a:solidFill>
                <a:latin typeface="Arial"/>
                <a:cs typeface="Arial"/>
              </a:rPr>
              <a:t>What do we mean by youth transitions?</a:t>
            </a:r>
          </a:p>
          <a:p>
            <a:pPr marL="457200" indent="-457200">
              <a:spcBef>
                <a:spcPts val="1001"/>
              </a:spcBef>
              <a:buClr>
                <a:srgbClr val="702082"/>
              </a:buClr>
              <a:buFont typeface="Arial"/>
              <a:buAutoNum type="arabicPeriod"/>
            </a:pPr>
            <a:r>
              <a:rPr lang="en-GB" sz="3600" spc="-1" dirty="0">
                <a:solidFill>
                  <a:schemeClr val="dk1"/>
                </a:solidFill>
                <a:latin typeface="Arial"/>
              </a:rPr>
              <a:t>An overview of the data</a:t>
            </a:r>
            <a:endParaRPr lang="en-GB" sz="3600" b="0" strike="noStrike" spc="-1" dirty="0">
              <a:solidFill>
                <a:schemeClr val="dk1"/>
              </a:solidFill>
              <a:latin typeface="Arial"/>
              <a:cs typeface="Arial"/>
            </a:endParaRPr>
          </a:p>
          <a:p>
            <a:pPr marL="457200" indent="-457200">
              <a:spcBef>
                <a:spcPts val="1001"/>
              </a:spcBef>
              <a:buClr>
                <a:srgbClr val="702082"/>
              </a:buClr>
              <a:buFont typeface="Arial"/>
              <a:buAutoNum type="arabicPeriod"/>
            </a:pPr>
            <a:r>
              <a:rPr lang="en-GB" sz="3600" spc="-1" dirty="0">
                <a:solidFill>
                  <a:schemeClr val="dk1"/>
                </a:solidFill>
                <a:latin typeface="Arial"/>
              </a:rPr>
              <a:t>Finding</a:t>
            </a:r>
            <a:r>
              <a:rPr lang="en-GB" sz="3600" b="0" strike="noStrike" spc="-1" dirty="0">
                <a:solidFill>
                  <a:schemeClr val="dk1"/>
                </a:solidFill>
                <a:latin typeface="Arial"/>
              </a:rPr>
              <a:t> </a:t>
            </a:r>
            <a:r>
              <a:rPr lang="en-GB" sz="3600" spc="-1" dirty="0">
                <a:solidFill>
                  <a:schemeClr val="dk1"/>
                </a:solidFill>
                <a:latin typeface="Arial"/>
              </a:rPr>
              <a:t>and accessing the data</a:t>
            </a:r>
            <a:endParaRPr lang="en-GB" sz="3600" b="0" strike="noStrike" spc="-1" dirty="0">
              <a:solidFill>
                <a:schemeClr val="dk1"/>
              </a:solidFill>
              <a:latin typeface="Arial"/>
              <a:cs typeface="Arial"/>
            </a:endParaRPr>
          </a:p>
          <a:p>
            <a:pPr marL="457200" indent="-457200">
              <a:spcBef>
                <a:spcPts val="1001"/>
              </a:spcBef>
              <a:buClr>
                <a:srgbClr val="702082"/>
              </a:buClr>
              <a:buAutoNum type="arabicPeriod"/>
            </a:pPr>
            <a:r>
              <a:rPr lang="en-GB" sz="3600" spc="-1" dirty="0">
                <a:solidFill>
                  <a:schemeClr val="dk1"/>
                </a:solidFill>
                <a:latin typeface="Arial"/>
                <a:cs typeface="Arial"/>
              </a:rPr>
              <a:t>Examples</a:t>
            </a:r>
          </a:p>
        </p:txBody>
      </p:sp>
      <p:sp>
        <p:nvSpPr>
          <p:cNvPr id="380" name="PlaceHolder 3"/>
          <p:cNvSpPr>
            <a:spLocks noGrp="1"/>
          </p:cNvSpPr>
          <p:nvPr>
            <p:ph type="sldNum" idx="154"/>
          </p:nvPr>
        </p:nvSpPr>
        <p:spPr>
          <a:xfrm>
            <a:off x="8610480" y="6356520"/>
            <a:ext cx="2742840" cy="364680"/>
          </a:xfrm>
          <a:prstGeom prst="rect">
            <a:avLst/>
          </a:prstGeom>
          <a:noFill/>
          <a:ln w="0">
            <a:noFill/>
          </a:ln>
        </p:spPr>
        <p:txBody>
          <a:bodyPr lIns="91440" tIns="45720" rIns="91440" bIns="45720" anchor="ctr">
            <a:normAutofit/>
          </a:bodyPr>
          <a:lstStyle>
            <a:lvl1pPr indent="0" algn="r" defTabSz="914400">
              <a:lnSpc>
                <a:spcPct val="100000"/>
              </a:lnSpc>
              <a:spcAft>
                <a:spcPts val="601"/>
              </a:spcAft>
              <a:buNone/>
              <a:defRPr lang="en-GB" sz="1200" b="0" strike="noStrike" spc="-1">
                <a:solidFill>
                  <a:schemeClr val="dk2">
                    <a:lumMod val="75000"/>
                    <a:lumOff val="25000"/>
                  </a:schemeClr>
                </a:solidFill>
                <a:latin typeface="Arial"/>
              </a:defRPr>
            </a:lvl1pPr>
          </a:lstStyle>
          <a:p>
            <a:pPr indent="0" algn="r" defTabSz="914400">
              <a:lnSpc>
                <a:spcPct val="100000"/>
              </a:lnSpc>
              <a:spcAft>
                <a:spcPts val="601"/>
              </a:spcAft>
              <a:buNone/>
            </a:pPr>
            <a:fld id="{F65A1222-BA74-48E5-9522-30AD126A7299}" type="slidenum">
              <a:rPr lang="en-GB" sz="1200" b="0" strike="noStrike" spc="-1">
                <a:solidFill>
                  <a:schemeClr val="dk2">
                    <a:lumMod val="75000"/>
                    <a:lumOff val="25000"/>
                  </a:schemeClr>
                </a:solidFill>
                <a:latin typeface="Arial"/>
              </a:rPr>
              <a:t>2</a:t>
            </a:fld>
            <a:endParaRPr lang="en-GB" sz="1200" b="0" strike="noStrike" spc="-1">
              <a:solidFill>
                <a:srgbClr val="000000"/>
              </a:solidFill>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2" name="object 32">
            <a:extLst>
              <a:ext uri="{C183D7F6-B498-43B3-948B-1728B52AA6E4}">
                <adec:decorative xmlns:adec="http://schemas.microsoft.com/office/drawing/2017/decorative" val="1"/>
              </a:ext>
            </a:extLst>
          </p:cNvPr>
          <p:cNvGrpSpPr/>
          <p:nvPr/>
        </p:nvGrpSpPr>
        <p:grpSpPr>
          <a:xfrm>
            <a:off x="613060" y="5038560"/>
            <a:ext cx="4010780" cy="1128600"/>
            <a:chOff x="838440" y="5038560"/>
            <a:chExt cx="3785400" cy="1128600"/>
          </a:xfrm>
        </p:grpSpPr>
        <p:sp>
          <p:nvSpPr>
            <p:cNvPr id="423" name="object 33"/>
            <p:cNvSpPr/>
            <p:nvPr/>
          </p:nvSpPr>
          <p:spPr>
            <a:xfrm>
              <a:off x="838440" y="5038560"/>
              <a:ext cx="3785400" cy="1128600"/>
            </a:xfrm>
            <a:custGeom>
              <a:avLst/>
              <a:gdLst>
                <a:gd name="textAreaLeft" fmla="*/ 0 w 3785400"/>
                <a:gd name="textAreaRight" fmla="*/ 3785760 w 3785400"/>
                <a:gd name="textAreaTop" fmla="*/ 0 h 1128600"/>
                <a:gd name="textAreaBottom" fmla="*/ 1128960 h 1128600"/>
              </a:gdLst>
              <a:ahLst/>
              <a:cxnLst/>
              <a:rect l="textAreaLeft" t="textAreaTop" r="textAreaRight" b="textAreaBottom"/>
              <a:pathLst>
                <a:path w="3785870" h="1129029">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solidFill>
              <a:srgbClr val="702082"/>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sp>
          <p:nvSpPr>
            <p:cNvPr id="424" name="object 34"/>
            <p:cNvSpPr/>
            <p:nvPr/>
          </p:nvSpPr>
          <p:spPr>
            <a:xfrm>
              <a:off x="838440" y="5038560"/>
              <a:ext cx="3785400" cy="1128600"/>
            </a:xfrm>
            <a:custGeom>
              <a:avLst/>
              <a:gdLst>
                <a:gd name="textAreaLeft" fmla="*/ 0 w 3785400"/>
                <a:gd name="textAreaRight" fmla="*/ 3785760 w 3785400"/>
                <a:gd name="textAreaTop" fmla="*/ 0 h 1128600"/>
                <a:gd name="textAreaBottom" fmla="*/ 1128960 h 1128600"/>
              </a:gdLst>
              <a:ahLst/>
              <a:cxnLst/>
              <a:rect l="textAreaLeft" t="textAreaTop" r="textAreaRight" b="textAreaBottom"/>
              <a:pathLst>
                <a:path w="3785870" h="1129029">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solidFill>
              <a:srgbClr val="702082"/>
            </a:solidFill>
            <a:ln w="12954">
              <a:solidFill>
                <a:srgbClr val="FFFFFF"/>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grpSp>
      <p:grpSp>
        <p:nvGrpSpPr>
          <p:cNvPr id="425" name="object 24">
            <a:extLst>
              <a:ext uri="{C183D7F6-B498-43B3-948B-1728B52AA6E4}">
                <adec:decorative xmlns:adec="http://schemas.microsoft.com/office/drawing/2017/decorative" val="1"/>
              </a:ext>
            </a:extLst>
          </p:cNvPr>
          <p:cNvGrpSpPr/>
          <p:nvPr/>
        </p:nvGrpSpPr>
        <p:grpSpPr>
          <a:xfrm>
            <a:off x="613060" y="3850920"/>
            <a:ext cx="4010780" cy="1193714"/>
            <a:chOff x="838440" y="3850920"/>
            <a:chExt cx="3785400" cy="1129320"/>
          </a:xfrm>
        </p:grpSpPr>
        <p:sp>
          <p:nvSpPr>
            <p:cNvPr id="426" name="object 25"/>
            <p:cNvSpPr/>
            <p:nvPr/>
          </p:nvSpPr>
          <p:spPr>
            <a:xfrm>
              <a:off x="838440" y="3850920"/>
              <a:ext cx="3785400" cy="1129320"/>
            </a:xfrm>
            <a:custGeom>
              <a:avLst/>
              <a:gdLst>
                <a:gd name="textAreaLeft" fmla="*/ 0 w 3785400"/>
                <a:gd name="textAreaRight" fmla="*/ 3785760 w 3785400"/>
                <a:gd name="textAreaTop" fmla="*/ 0 h 1129320"/>
                <a:gd name="textAreaBottom" fmla="*/ 1129680 h 1129320"/>
              </a:gdLst>
              <a:ahLst/>
              <a:cxnLst/>
              <a:rect l="textAreaLeft" t="textAreaTop" r="textAreaRight" b="textAreaBottom"/>
              <a:pathLst>
                <a:path w="3785870" h="1129664">
                  <a:moveTo>
                    <a:pt x="3597402" y="0"/>
                  </a:moveTo>
                  <a:lnTo>
                    <a:pt x="188214" y="0"/>
                  </a:lnTo>
                  <a:lnTo>
                    <a:pt x="138178" y="6723"/>
                  </a:lnTo>
                  <a:lnTo>
                    <a:pt x="93217" y="25696"/>
                  </a:lnTo>
                  <a:lnTo>
                    <a:pt x="55125" y="55125"/>
                  </a:lnTo>
                  <a:lnTo>
                    <a:pt x="25696" y="93217"/>
                  </a:lnTo>
                  <a:lnTo>
                    <a:pt x="6723" y="138178"/>
                  </a:lnTo>
                  <a:lnTo>
                    <a:pt x="0" y="188213"/>
                  </a:lnTo>
                  <a:lnTo>
                    <a:pt x="0" y="941057"/>
                  </a:lnTo>
                  <a:lnTo>
                    <a:pt x="6723" y="991093"/>
                  </a:lnTo>
                  <a:lnTo>
                    <a:pt x="25696" y="1036056"/>
                  </a:lnTo>
                  <a:lnTo>
                    <a:pt x="55125" y="1074151"/>
                  </a:lnTo>
                  <a:lnTo>
                    <a:pt x="93218" y="1103584"/>
                  </a:lnTo>
                  <a:lnTo>
                    <a:pt x="138178" y="1122559"/>
                  </a:lnTo>
                  <a:lnTo>
                    <a:pt x="188214" y="1129283"/>
                  </a:lnTo>
                  <a:lnTo>
                    <a:pt x="3597402" y="1129283"/>
                  </a:lnTo>
                  <a:lnTo>
                    <a:pt x="3647437" y="1122559"/>
                  </a:lnTo>
                  <a:lnTo>
                    <a:pt x="3692397" y="1103584"/>
                  </a:lnTo>
                  <a:lnTo>
                    <a:pt x="3730490" y="1074151"/>
                  </a:lnTo>
                  <a:lnTo>
                    <a:pt x="3759919" y="1036056"/>
                  </a:lnTo>
                  <a:lnTo>
                    <a:pt x="3778892" y="991093"/>
                  </a:lnTo>
                  <a:lnTo>
                    <a:pt x="3785616" y="941057"/>
                  </a:lnTo>
                  <a:lnTo>
                    <a:pt x="3785616" y="188213"/>
                  </a:lnTo>
                  <a:lnTo>
                    <a:pt x="3778892" y="138178"/>
                  </a:lnTo>
                  <a:lnTo>
                    <a:pt x="3759919" y="93217"/>
                  </a:lnTo>
                  <a:lnTo>
                    <a:pt x="3730490" y="55125"/>
                  </a:lnTo>
                  <a:lnTo>
                    <a:pt x="3692398" y="25696"/>
                  </a:lnTo>
                  <a:lnTo>
                    <a:pt x="3647437" y="6723"/>
                  </a:lnTo>
                  <a:lnTo>
                    <a:pt x="3597402" y="0"/>
                  </a:lnTo>
                  <a:close/>
                </a:path>
              </a:pathLst>
            </a:custGeom>
            <a:solidFill>
              <a:srgbClr val="702082"/>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sp>
          <p:nvSpPr>
            <p:cNvPr id="427" name="object 26"/>
            <p:cNvSpPr/>
            <p:nvPr/>
          </p:nvSpPr>
          <p:spPr>
            <a:xfrm>
              <a:off x="838440" y="3850920"/>
              <a:ext cx="3785400" cy="1129320"/>
            </a:xfrm>
            <a:custGeom>
              <a:avLst/>
              <a:gdLst>
                <a:gd name="textAreaLeft" fmla="*/ 0 w 3785400"/>
                <a:gd name="textAreaRight" fmla="*/ 3785760 w 3785400"/>
                <a:gd name="textAreaTop" fmla="*/ 0 h 1129320"/>
                <a:gd name="textAreaBottom" fmla="*/ 1129680 h 1129320"/>
              </a:gdLst>
              <a:ahLst/>
              <a:cxnLst/>
              <a:rect l="textAreaLeft" t="textAreaTop" r="textAreaRight" b="textAreaBottom"/>
              <a:pathLst>
                <a:path w="3785870" h="1129664">
                  <a:moveTo>
                    <a:pt x="0" y="188213"/>
                  </a:moveTo>
                  <a:lnTo>
                    <a:pt x="6723" y="138178"/>
                  </a:lnTo>
                  <a:lnTo>
                    <a:pt x="25696" y="93217"/>
                  </a:lnTo>
                  <a:lnTo>
                    <a:pt x="55125" y="55125"/>
                  </a:lnTo>
                  <a:lnTo>
                    <a:pt x="93217" y="25696"/>
                  </a:lnTo>
                  <a:lnTo>
                    <a:pt x="138178" y="6723"/>
                  </a:lnTo>
                  <a:lnTo>
                    <a:pt x="188214" y="0"/>
                  </a:lnTo>
                  <a:lnTo>
                    <a:pt x="3597402" y="0"/>
                  </a:lnTo>
                  <a:lnTo>
                    <a:pt x="3647437" y="6723"/>
                  </a:lnTo>
                  <a:lnTo>
                    <a:pt x="3692398" y="25696"/>
                  </a:lnTo>
                  <a:lnTo>
                    <a:pt x="3730490" y="55125"/>
                  </a:lnTo>
                  <a:lnTo>
                    <a:pt x="3759919" y="93217"/>
                  </a:lnTo>
                  <a:lnTo>
                    <a:pt x="3778892" y="138178"/>
                  </a:lnTo>
                  <a:lnTo>
                    <a:pt x="3785616" y="188213"/>
                  </a:lnTo>
                  <a:lnTo>
                    <a:pt x="3785616" y="941057"/>
                  </a:lnTo>
                  <a:lnTo>
                    <a:pt x="3778892" y="991093"/>
                  </a:lnTo>
                  <a:lnTo>
                    <a:pt x="3759919" y="1036056"/>
                  </a:lnTo>
                  <a:lnTo>
                    <a:pt x="3730490" y="1074151"/>
                  </a:lnTo>
                  <a:lnTo>
                    <a:pt x="3692397" y="1103584"/>
                  </a:lnTo>
                  <a:lnTo>
                    <a:pt x="3647437" y="1122559"/>
                  </a:lnTo>
                  <a:lnTo>
                    <a:pt x="3597402" y="1129283"/>
                  </a:lnTo>
                  <a:lnTo>
                    <a:pt x="188214" y="1129283"/>
                  </a:lnTo>
                  <a:lnTo>
                    <a:pt x="138178" y="1122559"/>
                  </a:lnTo>
                  <a:lnTo>
                    <a:pt x="93218" y="1103584"/>
                  </a:lnTo>
                  <a:lnTo>
                    <a:pt x="55125" y="1074151"/>
                  </a:lnTo>
                  <a:lnTo>
                    <a:pt x="25696" y="1036056"/>
                  </a:lnTo>
                  <a:lnTo>
                    <a:pt x="6723" y="991093"/>
                  </a:lnTo>
                  <a:lnTo>
                    <a:pt x="0" y="941057"/>
                  </a:lnTo>
                  <a:lnTo>
                    <a:pt x="0" y="188213"/>
                  </a:lnTo>
                  <a:close/>
                </a:path>
              </a:pathLst>
            </a:custGeom>
            <a:solidFill>
              <a:srgbClr val="702082"/>
            </a:solidFill>
            <a:ln w="12954">
              <a:solidFill>
                <a:srgbClr val="FFFFFF"/>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grpSp>
      <p:grpSp>
        <p:nvGrpSpPr>
          <p:cNvPr id="428" name="object 16">
            <a:extLst>
              <a:ext uri="{C183D7F6-B498-43B3-948B-1728B52AA6E4}">
                <adec:decorative xmlns:adec="http://schemas.microsoft.com/office/drawing/2017/decorative" val="1"/>
              </a:ext>
            </a:extLst>
          </p:cNvPr>
          <p:cNvGrpSpPr/>
          <p:nvPr/>
        </p:nvGrpSpPr>
        <p:grpSpPr>
          <a:xfrm>
            <a:off x="613060" y="2665800"/>
            <a:ext cx="4010780" cy="1171529"/>
            <a:chOff x="838440" y="2665800"/>
            <a:chExt cx="3785400" cy="1128600"/>
          </a:xfrm>
        </p:grpSpPr>
        <p:sp>
          <p:nvSpPr>
            <p:cNvPr id="429" name="object 17"/>
            <p:cNvSpPr/>
            <p:nvPr/>
          </p:nvSpPr>
          <p:spPr>
            <a:xfrm>
              <a:off x="838440" y="2665800"/>
              <a:ext cx="3785400" cy="1128600"/>
            </a:xfrm>
            <a:custGeom>
              <a:avLst/>
              <a:gdLst>
                <a:gd name="textAreaLeft" fmla="*/ 0 w 3785400"/>
                <a:gd name="textAreaRight" fmla="*/ 3785760 w 3785400"/>
                <a:gd name="textAreaTop" fmla="*/ 0 h 1128600"/>
                <a:gd name="textAreaBottom" fmla="*/ 1128960 h 1128600"/>
              </a:gdLst>
              <a:ahLst/>
              <a:cxnLst/>
              <a:rect l="textAreaLeft" t="textAreaTop" r="textAreaRight" b="textAreaBottom"/>
              <a:pathLst>
                <a:path w="3785870" h="1129029">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solidFill>
              <a:srgbClr val="702082"/>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sp>
          <p:nvSpPr>
            <p:cNvPr id="430" name="object 18"/>
            <p:cNvSpPr/>
            <p:nvPr/>
          </p:nvSpPr>
          <p:spPr>
            <a:xfrm>
              <a:off x="838440" y="2665800"/>
              <a:ext cx="3785400" cy="1128600"/>
            </a:xfrm>
            <a:custGeom>
              <a:avLst/>
              <a:gdLst>
                <a:gd name="textAreaLeft" fmla="*/ 0 w 3785400"/>
                <a:gd name="textAreaRight" fmla="*/ 3785760 w 3785400"/>
                <a:gd name="textAreaTop" fmla="*/ 0 h 1128600"/>
                <a:gd name="textAreaBottom" fmla="*/ 1128960 h 1128600"/>
              </a:gdLst>
              <a:ahLst/>
              <a:cxnLst/>
              <a:rect l="textAreaLeft" t="textAreaTop" r="textAreaRight" b="textAreaBottom"/>
              <a:pathLst>
                <a:path w="3785870" h="1129029">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solidFill>
              <a:srgbClr val="702082"/>
            </a:solidFill>
            <a:ln w="12954">
              <a:solidFill>
                <a:srgbClr val="FFFFFF"/>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grpSp>
      <p:grpSp>
        <p:nvGrpSpPr>
          <p:cNvPr id="431" name="object 8">
            <a:extLst>
              <a:ext uri="{C183D7F6-B498-43B3-948B-1728B52AA6E4}">
                <adec:decorative xmlns:adec="http://schemas.microsoft.com/office/drawing/2017/decorative" val="1"/>
              </a:ext>
            </a:extLst>
          </p:cNvPr>
          <p:cNvGrpSpPr/>
          <p:nvPr/>
        </p:nvGrpSpPr>
        <p:grpSpPr>
          <a:xfrm>
            <a:off x="613060" y="1481040"/>
            <a:ext cx="4010780" cy="1182261"/>
            <a:chOff x="838440" y="1481040"/>
            <a:chExt cx="3785400" cy="1128600"/>
          </a:xfrm>
        </p:grpSpPr>
        <p:sp>
          <p:nvSpPr>
            <p:cNvPr id="432" name="object 9"/>
            <p:cNvSpPr/>
            <p:nvPr/>
          </p:nvSpPr>
          <p:spPr>
            <a:xfrm>
              <a:off x="838440" y="1481040"/>
              <a:ext cx="3785400" cy="1128600"/>
            </a:xfrm>
            <a:custGeom>
              <a:avLst/>
              <a:gdLst>
                <a:gd name="textAreaLeft" fmla="*/ 0 w 3785400"/>
                <a:gd name="textAreaRight" fmla="*/ 3785760 w 3785400"/>
                <a:gd name="textAreaTop" fmla="*/ 0 h 1128600"/>
                <a:gd name="textAreaBottom" fmla="*/ 1128960 h 1128600"/>
              </a:gdLst>
              <a:ahLst/>
              <a:cxnLst/>
              <a:rect l="textAreaLeft" t="textAreaTop" r="textAreaRight" b="textAreaBottom"/>
              <a:pathLst>
                <a:path w="3785870" h="1129030">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solidFill>
              <a:srgbClr val="702082"/>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rgbClr val="702082"/>
                </a:solidFill>
                <a:latin typeface="Arial"/>
              </a:endParaRPr>
            </a:p>
          </p:txBody>
        </p:sp>
        <p:sp>
          <p:nvSpPr>
            <p:cNvPr id="433" name="object 10"/>
            <p:cNvSpPr/>
            <p:nvPr/>
          </p:nvSpPr>
          <p:spPr>
            <a:xfrm>
              <a:off x="838440" y="1481040"/>
              <a:ext cx="3785400" cy="1128600"/>
            </a:xfrm>
            <a:custGeom>
              <a:avLst/>
              <a:gdLst>
                <a:gd name="textAreaLeft" fmla="*/ 0 w 3785400"/>
                <a:gd name="textAreaRight" fmla="*/ 3785760 w 3785400"/>
                <a:gd name="textAreaTop" fmla="*/ 0 h 1128600"/>
                <a:gd name="textAreaBottom" fmla="*/ 1128960 h 1128600"/>
              </a:gdLst>
              <a:ahLst/>
              <a:cxnLst/>
              <a:rect l="textAreaLeft" t="textAreaTop" r="textAreaRight" b="textAreaBottom"/>
              <a:pathLst>
                <a:path w="3785870" h="1129030">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solidFill>
              <a:srgbClr val="702082"/>
            </a:solidFill>
            <a:ln w="12954">
              <a:solidFill>
                <a:srgbClr val="FFFFFF"/>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rgbClr val="702082"/>
                </a:solidFill>
                <a:latin typeface="Arial"/>
              </a:endParaRPr>
            </a:p>
          </p:txBody>
        </p:sp>
      </p:grpSp>
      <p:sp>
        <p:nvSpPr>
          <p:cNvPr id="434" name="PlaceHolder 1"/>
          <p:cNvSpPr>
            <a:spLocks noGrp="1"/>
          </p:cNvSpPr>
          <p:nvPr>
            <p:ph type="title"/>
          </p:nvPr>
        </p:nvSpPr>
        <p:spPr>
          <a:xfrm>
            <a:off x="916920" y="174960"/>
            <a:ext cx="10346448" cy="1157760"/>
          </a:xfrm>
          <a:prstGeom prst="rect">
            <a:avLst/>
          </a:prstGeom>
          <a:noFill/>
          <a:ln w="0">
            <a:noFill/>
          </a:ln>
        </p:spPr>
        <p:txBody>
          <a:bodyPr lIns="0" tIns="12600" rIns="0" bIns="0" anchor="ctr">
            <a:noAutofit/>
          </a:bodyPr>
          <a:lstStyle/>
          <a:p>
            <a:pPr marL="12065">
              <a:lnSpc>
                <a:spcPct val="100000"/>
              </a:lnSpc>
              <a:spcBef>
                <a:spcPts val="99"/>
              </a:spcBef>
            </a:pPr>
            <a:r>
              <a:rPr lang="en-GB" sz="3600" b="0" strike="noStrike" spc="-7" dirty="0">
                <a:solidFill>
                  <a:srgbClr val="6F1F82"/>
                </a:solidFill>
                <a:latin typeface="Arial MT"/>
                <a:hlinkClick r:id="rId3"/>
              </a:rPr>
              <a:t>Data</a:t>
            </a:r>
            <a:r>
              <a:rPr lang="en-GB" sz="3600" b="0" strike="noStrike" spc="-245" dirty="0">
                <a:solidFill>
                  <a:srgbClr val="6F1F82"/>
                </a:solidFill>
                <a:latin typeface="Arial MT"/>
                <a:hlinkClick r:id="rId3"/>
              </a:rPr>
              <a:t> </a:t>
            </a:r>
            <a:r>
              <a:rPr lang="en-GB" sz="3600" spc="-245" dirty="0">
                <a:solidFill>
                  <a:srgbClr val="6F1F82"/>
                </a:solidFill>
                <a:latin typeface="Arial MT"/>
                <a:hlinkClick r:id="rId3"/>
              </a:rPr>
              <a:t>a</a:t>
            </a:r>
            <a:r>
              <a:rPr lang="en-GB" sz="3600" spc="-1" dirty="0">
                <a:solidFill>
                  <a:srgbClr val="6F1F82"/>
                </a:solidFill>
                <a:latin typeface="Arial MT"/>
                <a:hlinkClick r:id="rId3"/>
              </a:rPr>
              <a:t>ccess</a:t>
            </a:r>
            <a:r>
              <a:rPr lang="en-GB" sz="3600" b="0" strike="noStrike" spc="-46" dirty="0">
                <a:solidFill>
                  <a:srgbClr val="6F1F82"/>
                </a:solidFill>
                <a:latin typeface="Arial MT"/>
                <a:hlinkClick r:id="rId3"/>
              </a:rPr>
              <a:t> </a:t>
            </a:r>
            <a:r>
              <a:rPr lang="en-GB" sz="3600" spc="-46" dirty="0">
                <a:solidFill>
                  <a:srgbClr val="6F1F82"/>
                </a:solidFill>
                <a:latin typeface="Arial MT"/>
                <a:hlinkClick r:id="rId3"/>
              </a:rPr>
              <a:t>l</a:t>
            </a:r>
            <a:r>
              <a:rPr lang="en-GB" sz="3600" spc="-7" dirty="0">
                <a:solidFill>
                  <a:srgbClr val="702082"/>
                </a:solidFill>
                <a:latin typeface="Arial MT"/>
                <a:hlinkClick r:id="rId3"/>
              </a:rPr>
              <a:t>evels and conditions</a:t>
            </a:r>
            <a:r>
              <a:rPr lang="en-GB" sz="3600" spc="-7" dirty="0">
                <a:solidFill>
                  <a:srgbClr val="702082"/>
                </a:solidFill>
                <a:latin typeface="Arial MT"/>
              </a:rPr>
              <a:t> </a:t>
            </a:r>
            <a:endParaRPr lang="en-GB" sz="3600" b="0" strike="noStrike" spc="-1" dirty="0">
              <a:solidFill>
                <a:schemeClr val="dk1"/>
              </a:solidFill>
              <a:latin typeface="Arial"/>
              <a:cs typeface="Arial"/>
            </a:endParaRPr>
          </a:p>
        </p:txBody>
      </p:sp>
      <p:grpSp>
        <p:nvGrpSpPr>
          <p:cNvPr id="435" name="object 2">
            <a:extLst>
              <a:ext uri="{C183D7F6-B498-43B3-948B-1728B52AA6E4}">
                <adec:decorative xmlns:adec="http://schemas.microsoft.com/office/drawing/2017/decorative" val="1"/>
              </a:ext>
            </a:extLst>
          </p:cNvPr>
          <p:cNvGrpSpPr/>
          <p:nvPr/>
        </p:nvGrpSpPr>
        <p:grpSpPr>
          <a:xfrm>
            <a:off x="4624200" y="1593720"/>
            <a:ext cx="7567560" cy="5263920"/>
            <a:chOff x="4624200" y="1593720"/>
            <a:chExt cx="7567560" cy="5263920"/>
          </a:xfrm>
        </p:grpSpPr>
        <p:pic>
          <p:nvPicPr>
            <p:cNvPr id="436" name="object 3"/>
            <p:cNvPicPr/>
            <p:nvPr/>
          </p:nvPicPr>
          <p:blipFill>
            <a:blip r:embed="rId4"/>
            <a:stretch/>
          </p:blipFill>
          <p:spPr>
            <a:xfrm>
              <a:off x="8052120" y="2718000"/>
              <a:ext cx="4139640" cy="4139640"/>
            </a:xfrm>
            <a:prstGeom prst="rect">
              <a:avLst/>
            </a:prstGeom>
            <a:ln w="0">
              <a:noFill/>
            </a:ln>
          </p:spPr>
        </p:pic>
        <p:sp>
          <p:nvSpPr>
            <p:cNvPr id="437" name="object 4"/>
            <p:cNvSpPr/>
            <p:nvPr/>
          </p:nvSpPr>
          <p:spPr>
            <a:xfrm>
              <a:off x="4624200" y="1593720"/>
              <a:ext cx="6729840" cy="902520"/>
            </a:xfrm>
            <a:custGeom>
              <a:avLst/>
              <a:gdLst>
                <a:gd name="textAreaLeft" fmla="*/ 0 w 6729840"/>
                <a:gd name="textAreaRight" fmla="*/ 6730200 w 6729840"/>
                <a:gd name="textAreaTop" fmla="*/ 0 h 902520"/>
                <a:gd name="textAreaBottom" fmla="*/ 902880 h 902520"/>
              </a:gdLst>
              <a:ahLst/>
              <a:cxnLst/>
              <a:rect l="textAreaLeft" t="textAreaTop" r="textAreaRight" b="textAreaBottom"/>
              <a:pathLst>
                <a:path w="6730365" h="902969">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solidFill>
              <a:srgbClr val="CDD1DD">
                <a:alpha val="90000"/>
              </a:srgbClr>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sp>
          <p:nvSpPr>
            <p:cNvPr id="438" name="object 5"/>
            <p:cNvSpPr/>
            <p:nvPr/>
          </p:nvSpPr>
          <p:spPr>
            <a:xfrm>
              <a:off x="4624200" y="1593720"/>
              <a:ext cx="6729840" cy="902520"/>
            </a:xfrm>
            <a:custGeom>
              <a:avLst/>
              <a:gdLst>
                <a:gd name="textAreaLeft" fmla="*/ 0 w 6729840"/>
                <a:gd name="textAreaRight" fmla="*/ 6730200 w 6729840"/>
                <a:gd name="textAreaTop" fmla="*/ 0 h 902520"/>
                <a:gd name="textAreaBottom" fmla="*/ 902880 h 902520"/>
              </a:gdLst>
              <a:ahLst/>
              <a:cxnLst/>
              <a:rect l="textAreaLeft" t="textAreaTop" r="textAreaRight" b="textAreaBottom"/>
              <a:pathLst>
                <a:path w="6730365" h="902969">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noFill/>
            <a:ln w="12953">
              <a:solidFill>
                <a:srgbClr val="CDD1DD"/>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grpSp>
      <p:sp>
        <p:nvSpPr>
          <p:cNvPr id="439" name="object 11"/>
          <p:cNvSpPr/>
          <p:nvPr/>
        </p:nvSpPr>
        <p:spPr>
          <a:xfrm>
            <a:off x="770834" y="1805715"/>
            <a:ext cx="3692353" cy="520554"/>
          </a:xfrm>
          <a:prstGeom prst="rect">
            <a:avLst/>
          </a:prstGeom>
          <a:noFill/>
          <a:ln w="0">
            <a:noFill/>
          </a:ln>
        </p:spPr>
        <p:style>
          <a:lnRef idx="0">
            <a:scrgbClr r="0" g="0" b="0"/>
          </a:lnRef>
          <a:fillRef idx="0">
            <a:scrgbClr r="0" g="0" b="0"/>
          </a:fillRef>
          <a:effectRef idx="0">
            <a:scrgbClr r="0" g="0" b="0"/>
          </a:effectRef>
          <a:fontRef idx="minor"/>
        </p:style>
        <p:txBody>
          <a:bodyPr wrap="square" lIns="0" tIns="12600" rIns="0" bIns="0" anchor="t">
            <a:spAutoFit/>
          </a:bodyPr>
          <a:lstStyle/>
          <a:p>
            <a:pPr marL="12600" defTabSz="914400">
              <a:lnSpc>
                <a:spcPct val="100000"/>
              </a:lnSpc>
              <a:spcBef>
                <a:spcPts val="99"/>
              </a:spcBef>
            </a:pPr>
            <a:r>
              <a:rPr lang="en-GB" sz="3300" b="0" strike="noStrike" spc="-7">
                <a:solidFill>
                  <a:srgbClr val="FFFFFF"/>
                </a:solidFill>
                <a:latin typeface="Arial MT"/>
              </a:rPr>
              <a:t>Controlled</a:t>
            </a:r>
            <a:r>
              <a:rPr lang="en-GB" sz="3300" b="0" strike="noStrike" spc="-92">
                <a:solidFill>
                  <a:srgbClr val="FFFFFF"/>
                </a:solidFill>
                <a:latin typeface="Arial MT"/>
              </a:rPr>
              <a:t> </a:t>
            </a:r>
            <a:r>
              <a:rPr lang="en-GB" sz="3300" b="0" strike="noStrike" spc="-7">
                <a:solidFill>
                  <a:srgbClr val="FFFFFF"/>
                </a:solidFill>
                <a:latin typeface="Arial MT"/>
              </a:rPr>
              <a:t>data</a:t>
            </a:r>
            <a:endParaRPr lang="en-GB" sz="3300" b="0" strike="noStrike" spc="-1">
              <a:solidFill>
                <a:srgbClr val="000000"/>
              </a:solidFill>
              <a:latin typeface="Arial"/>
            </a:endParaRPr>
          </a:p>
        </p:txBody>
      </p:sp>
      <p:sp>
        <p:nvSpPr>
          <p:cNvPr id="440" name="object 7"/>
          <p:cNvSpPr/>
          <p:nvPr/>
        </p:nvSpPr>
        <p:spPr>
          <a:xfrm>
            <a:off x="4713840" y="1616040"/>
            <a:ext cx="6217560" cy="1137960"/>
          </a:xfrm>
          <a:prstGeom prst="rect">
            <a:avLst/>
          </a:prstGeom>
          <a:noFill/>
          <a:ln w="0">
            <a:noFill/>
          </a:ln>
        </p:spPr>
        <p:style>
          <a:lnRef idx="0">
            <a:scrgbClr r="0" g="0" b="0"/>
          </a:lnRef>
          <a:fillRef idx="0">
            <a:scrgbClr r="0" g="0" b="0"/>
          </a:fillRef>
          <a:effectRef idx="0">
            <a:scrgbClr r="0" g="0" b="0"/>
          </a:effectRef>
          <a:fontRef idx="minor"/>
        </p:style>
        <p:txBody>
          <a:bodyPr lIns="0" tIns="71280" rIns="0" bIns="0" anchor="t">
            <a:spAutoFit/>
          </a:bodyPr>
          <a:lstStyle/>
          <a:p>
            <a:pPr marL="241200" indent="-229320" defTabSz="914400">
              <a:lnSpc>
                <a:spcPts val="2801"/>
              </a:lnSpc>
              <a:spcBef>
                <a:spcPts val="561"/>
              </a:spcBef>
              <a:buClr>
                <a:srgbClr val="6F1F82"/>
              </a:buClr>
              <a:buFont typeface="Symbol" charset="2"/>
              <a:buChar char=""/>
              <a:tabLst>
                <a:tab pos="241920" algn="l"/>
              </a:tabLst>
            </a:pPr>
            <a:r>
              <a:rPr lang="en-GB" sz="2700" b="0" strike="noStrike" spc="-7">
                <a:solidFill>
                  <a:srgbClr val="6F1F82"/>
                </a:solidFill>
                <a:latin typeface="Arial MT"/>
              </a:rPr>
              <a:t>Access </a:t>
            </a:r>
            <a:r>
              <a:rPr lang="en-GB" sz="2700" b="0" strike="noStrike" spc="-1">
                <a:solidFill>
                  <a:srgbClr val="6F1F82"/>
                </a:solidFill>
                <a:latin typeface="Arial MT"/>
              </a:rPr>
              <a:t>via a </a:t>
            </a:r>
            <a:r>
              <a:rPr lang="en-GB" sz="2700" b="0" strike="noStrike" spc="-7">
                <a:solidFill>
                  <a:srgbClr val="6F1F82"/>
                </a:solidFill>
                <a:latin typeface="Arial MT"/>
              </a:rPr>
              <a:t>Safe Room, SecureLab </a:t>
            </a:r>
            <a:r>
              <a:rPr lang="en-GB" sz="2700" b="0" strike="noStrike" spc="-741">
                <a:solidFill>
                  <a:srgbClr val="6F1F82"/>
                </a:solidFill>
                <a:latin typeface="Arial MT"/>
              </a:rPr>
              <a:t> </a:t>
            </a:r>
            <a:r>
              <a:rPr lang="en-GB" sz="2700" b="0" strike="noStrike" spc="-7">
                <a:solidFill>
                  <a:srgbClr val="6F1F82"/>
                </a:solidFill>
                <a:latin typeface="Arial MT"/>
              </a:rPr>
              <a:t>within </a:t>
            </a:r>
            <a:r>
              <a:rPr lang="en-GB" sz="2700" b="0" strike="noStrike" spc="-1">
                <a:solidFill>
                  <a:srgbClr val="6F1F82"/>
                </a:solidFill>
                <a:latin typeface="Arial MT"/>
              </a:rPr>
              <a:t>the</a:t>
            </a:r>
            <a:r>
              <a:rPr lang="en-GB" sz="2700" b="0" strike="noStrike" spc="-12">
                <a:solidFill>
                  <a:srgbClr val="6F1F82"/>
                </a:solidFill>
                <a:latin typeface="Arial MT"/>
              </a:rPr>
              <a:t> </a:t>
            </a:r>
            <a:r>
              <a:rPr lang="en-GB" sz="2700" b="0" strike="noStrike" spc="-7">
                <a:solidFill>
                  <a:srgbClr val="6F1F82"/>
                </a:solidFill>
                <a:latin typeface="Arial MT"/>
              </a:rPr>
              <a:t>UK</a:t>
            </a:r>
            <a:r>
              <a:rPr lang="en-GB" sz="2700" b="0" strike="noStrike" spc="-12">
                <a:solidFill>
                  <a:srgbClr val="6F1F82"/>
                </a:solidFill>
                <a:latin typeface="Arial MT"/>
              </a:rPr>
              <a:t> </a:t>
            </a:r>
            <a:r>
              <a:rPr lang="en-GB" sz="2700" b="0" strike="noStrike" spc="-7">
                <a:solidFill>
                  <a:srgbClr val="6F1F82"/>
                </a:solidFill>
                <a:latin typeface="Arial MT"/>
              </a:rPr>
              <a:t>or</a:t>
            </a:r>
            <a:r>
              <a:rPr lang="en-GB" sz="2700" b="0" strike="noStrike" spc="-1">
                <a:solidFill>
                  <a:srgbClr val="6F1F82"/>
                </a:solidFill>
                <a:latin typeface="Arial MT"/>
              </a:rPr>
              <a:t> the</a:t>
            </a:r>
            <a:r>
              <a:rPr lang="en-GB" sz="2700" b="0" strike="noStrike" spc="-12">
                <a:solidFill>
                  <a:srgbClr val="2B5595"/>
                </a:solidFill>
                <a:latin typeface="Arial MT"/>
              </a:rPr>
              <a:t> </a:t>
            </a:r>
            <a:r>
              <a:rPr lang="en-GB" sz="2700" b="0" u="heavy" strike="noStrike" spc="-7">
                <a:solidFill>
                  <a:srgbClr val="2B5696"/>
                </a:solidFill>
                <a:uFill>
                  <a:solidFill>
                    <a:srgbClr val="2B5595"/>
                  </a:solidFill>
                </a:uFill>
                <a:latin typeface="Arial MT"/>
                <a:hlinkClick r:id="rId5"/>
              </a:rPr>
              <a:t>SafePod</a:t>
            </a:r>
            <a:r>
              <a:rPr lang="en-GB" sz="2700" b="0" u="heavy" strike="noStrike" spc="-1">
                <a:solidFill>
                  <a:srgbClr val="2B5696"/>
                </a:solidFill>
                <a:uFill>
                  <a:solidFill>
                    <a:srgbClr val="2B5595"/>
                  </a:solidFill>
                </a:uFill>
                <a:latin typeface="Arial MT"/>
                <a:hlinkClick r:id="rId5"/>
              </a:rPr>
              <a:t> </a:t>
            </a:r>
            <a:r>
              <a:rPr lang="en-GB" sz="2700" b="0" u="heavy" strike="noStrike" spc="-7">
                <a:solidFill>
                  <a:srgbClr val="2B5696"/>
                </a:solidFill>
                <a:uFill>
                  <a:solidFill>
                    <a:srgbClr val="2B5595"/>
                  </a:solidFill>
                </a:uFill>
                <a:latin typeface="Arial MT"/>
                <a:hlinkClick r:id="rId5"/>
              </a:rPr>
              <a:t>Network</a:t>
            </a:r>
            <a:endParaRPr lang="en-GB" sz="2700" b="0" strike="noStrike" spc="-1">
              <a:solidFill>
                <a:srgbClr val="000000"/>
              </a:solidFill>
              <a:latin typeface="Arial"/>
            </a:endParaRPr>
          </a:p>
        </p:txBody>
      </p:sp>
      <p:grpSp>
        <p:nvGrpSpPr>
          <p:cNvPr id="441" name="object 12">
            <a:extLst>
              <a:ext uri="{C183D7F6-B498-43B3-948B-1728B52AA6E4}">
                <adec:decorative xmlns:adec="http://schemas.microsoft.com/office/drawing/2017/decorative" val="1"/>
              </a:ext>
            </a:extLst>
          </p:cNvPr>
          <p:cNvGrpSpPr/>
          <p:nvPr/>
        </p:nvGrpSpPr>
        <p:grpSpPr>
          <a:xfrm>
            <a:off x="4624200" y="2778480"/>
            <a:ext cx="6729840" cy="902520"/>
            <a:chOff x="4624200" y="2778480"/>
            <a:chExt cx="6729840" cy="902520"/>
          </a:xfrm>
        </p:grpSpPr>
        <p:sp>
          <p:nvSpPr>
            <p:cNvPr id="442" name="object 13"/>
            <p:cNvSpPr/>
            <p:nvPr/>
          </p:nvSpPr>
          <p:spPr>
            <a:xfrm>
              <a:off x="4624200" y="2778480"/>
              <a:ext cx="6729840" cy="902520"/>
            </a:xfrm>
            <a:custGeom>
              <a:avLst/>
              <a:gdLst>
                <a:gd name="textAreaLeft" fmla="*/ 0 w 6729840"/>
                <a:gd name="textAreaRight" fmla="*/ 6730200 w 6729840"/>
                <a:gd name="textAreaTop" fmla="*/ 0 h 902520"/>
                <a:gd name="textAreaBottom" fmla="*/ 902880 h 902520"/>
              </a:gdLst>
              <a:ahLst/>
              <a:cxnLst/>
              <a:rect l="textAreaLeft" t="textAreaTop" r="textAreaRight" b="textAreaBottom"/>
              <a:pathLst>
                <a:path w="6730365" h="902970">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solidFill>
              <a:srgbClr val="D2D6E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sp>
          <p:nvSpPr>
            <p:cNvPr id="443" name="object 14"/>
            <p:cNvSpPr/>
            <p:nvPr/>
          </p:nvSpPr>
          <p:spPr>
            <a:xfrm>
              <a:off x="4624200" y="2778480"/>
              <a:ext cx="6729840" cy="902520"/>
            </a:xfrm>
            <a:custGeom>
              <a:avLst/>
              <a:gdLst>
                <a:gd name="textAreaLeft" fmla="*/ 0 w 6729840"/>
                <a:gd name="textAreaRight" fmla="*/ 6730200 w 6729840"/>
                <a:gd name="textAreaTop" fmla="*/ 0 h 902520"/>
                <a:gd name="textAreaBottom" fmla="*/ 902880 h 902520"/>
              </a:gdLst>
              <a:ahLst/>
              <a:cxnLst/>
              <a:rect l="textAreaLeft" t="textAreaTop" r="textAreaRight" b="textAreaBottom"/>
              <a:pathLst>
                <a:path w="6730365" h="902970">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solidFill>
              <a:srgbClr val="D2D6E0"/>
            </a:solidFill>
            <a:ln w="12953">
              <a:solidFill>
                <a:srgbClr val="CCD6DC"/>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grpSp>
      <p:sp>
        <p:nvSpPr>
          <p:cNvPr id="444" name="object 19"/>
          <p:cNvSpPr/>
          <p:nvPr/>
        </p:nvSpPr>
        <p:spPr>
          <a:xfrm>
            <a:off x="718496" y="2926440"/>
            <a:ext cx="3968746" cy="520554"/>
          </a:xfrm>
          <a:prstGeom prst="rect">
            <a:avLst/>
          </a:prstGeom>
          <a:noFill/>
          <a:ln w="0">
            <a:noFill/>
          </a:ln>
        </p:spPr>
        <p:style>
          <a:lnRef idx="0">
            <a:scrgbClr r="0" g="0" b="0"/>
          </a:lnRef>
          <a:fillRef idx="0">
            <a:scrgbClr r="0" g="0" b="0"/>
          </a:fillRef>
          <a:effectRef idx="0">
            <a:scrgbClr r="0" g="0" b="0"/>
          </a:effectRef>
          <a:fontRef idx="minor"/>
        </p:style>
        <p:txBody>
          <a:bodyPr wrap="square" lIns="0" tIns="12600" rIns="0" bIns="0" anchor="t">
            <a:spAutoFit/>
          </a:bodyPr>
          <a:lstStyle/>
          <a:p>
            <a:pPr marL="12600" defTabSz="914400">
              <a:lnSpc>
                <a:spcPct val="100000"/>
              </a:lnSpc>
              <a:spcBef>
                <a:spcPts val="99"/>
              </a:spcBef>
            </a:pPr>
            <a:r>
              <a:rPr lang="en-GB" sz="3300" b="0" strike="noStrike" spc="-1">
                <a:solidFill>
                  <a:srgbClr val="FFFFFF"/>
                </a:solidFill>
                <a:latin typeface="Arial MT"/>
              </a:rPr>
              <a:t>Safeguarded</a:t>
            </a:r>
            <a:r>
              <a:rPr lang="en-GB" sz="3300" b="0" strike="noStrike" spc="-97">
                <a:solidFill>
                  <a:srgbClr val="FFFFFF"/>
                </a:solidFill>
                <a:latin typeface="Arial MT"/>
              </a:rPr>
              <a:t> </a:t>
            </a:r>
            <a:r>
              <a:rPr lang="en-GB" sz="3300" b="0" strike="noStrike" spc="-7">
                <a:solidFill>
                  <a:srgbClr val="FFFFFF"/>
                </a:solidFill>
                <a:latin typeface="Arial MT"/>
              </a:rPr>
              <a:t>data</a:t>
            </a:r>
            <a:endParaRPr lang="en-GB" sz="3300" b="0" strike="noStrike" spc="-1">
              <a:solidFill>
                <a:srgbClr val="000000"/>
              </a:solidFill>
              <a:latin typeface="Arial"/>
            </a:endParaRPr>
          </a:p>
        </p:txBody>
      </p:sp>
      <p:sp>
        <p:nvSpPr>
          <p:cNvPr id="445" name="object 15"/>
          <p:cNvSpPr/>
          <p:nvPr/>
        </p:nvSpPr>
        <p:spPr>
          <a:xfrm>
            <a:off x="4692376" y="2779696"/>
            <a:ext cx="6453198" cy="811585"/>
          </a:xfrm>
          <a:prstGeom prst="rect">
            <a:avLst/>
          </a:prstGeom>
          <a:noFill/>
          <a:ln w="0">
            <a:noFill/>
          </a:ln>
        </p:spPr>
        <p:style>
          <a:lnRef idx="0">
            <a:scrgbClr r="0" g="0" b="0"/>
          </a:lnRef>
          <a:fillRef idx="0">
            <a:scrgbClr r="0" g="0" b="0"/>
          </a:fillRef>
          <a:effectRef idx="0">
            <a:scrgbClr r="0" g="0" b="0"/>
          </a:effectRef>
          <a:fontRef idx="minor"/>
        </p:style>
        <p:txBody>
          <a:bodyPr wrap="square" lIns="0" tIns="71280" rIns="0" bIns="0" anchor="t">
            <a:spAutoFit/>
          </a:bodyPr>
          <a:lstStyle/>
          <a:p>
            <a:pPr marL="240665" indent="-229235">
              <a:lnSpc>
                <a:spcPts val="2801"/>
              </a:lnSpc>
              <a:spcBef>
                <a:spcPts val="561"/>
              </a:spcBef>
              <a:buClr>
                <a:srgbClr val="6F1F82"/>
              </a:buClr>
              <a:buFont typeface="Symbol" charset="2"/>
              <a:buChar char=""/>
              <a:tabLst>
                <a:tab pos="241920" algn="l"/>
              </a:tabLst>
            </a:pPr>
            <a:r>
              <a:rPr lang="en-GB" sz="2700" spc="-7" dirty="0">
                <a:solidFill>
                  <a:srgbClr val="6F1F82"/>
                </a:solidFill>
                <a:latin typeface="Arial MT"/>
              </a:rPr>
              <a:t>Requires</a:t>
            </a:r>
            <a:r>
              <a:rPr lang="en-GB" sz="2700" b="0" strike="noStrike" spc="-7" dirty="0">
                <a:solidFill>
                  <a:srgbClr val="6F1F82"/>
                </a:solidFill>
                <a:latin typeface="Arial MT"/>
              </a:rPr>
              <a:t> registration </a:t>
            </a:r>
            <a:r>
              <a:rPr lang="en-GB" sz="2700" spc="-741" dirty="0">
                <a:solidFill>
                  <a:srgbClr val="6F1F82"/>
                </a:solidFill>
                <a:latin typeface="Arial MT"/>
              </a:rPr>
              <a:t> </a:t>
            </a:r>
            <a:r>
              <a:rPr lang="en-GB" sz="2700" spc="-7" dirty="0">
                <a:solidFill>
                  <a:srgbClr val="6F1F82"/>
                </a:solidFill>
                <a:latin typeface="Arial MT"/>
              </a:rPr>
              <a:t>(special</a:t>
            </a:r>
            <a:r>
              <a:rPr lang="en-GB" sz="2700" b="0" strike="noStrike" spc="-7" dirty="0">
                <a:solidFill>
                  <a:srgbClr val="6F1F82"/>
                </a:solidFill>
                <a:latin typeface="Arial MT"/>
              </a:rPr>
              <a:t> licence</a:t>
            </a:r>
            <a:r>
              <a:rPr lang="en-GB" sz="2700" spc="-7" dirty="0">
                <a:solidFill>
                  <a:srgbClr val="6F1F82"/>
                </a:solidFill>
                <a:latin typeface="Arial MT"/>
              </a:rPr>
              <a:t>:</a:t>
            </a:r>
            <a:r>
              <a:rPr lang="en-GB" sz="2700" b="0" strike="noStrike" spc="-12" dirty="0">
                <a:solidFill>
                  <a:srgbClr val="6F1F82"/>
                </a:solidFill>
                <a:latin typeface="Arial MT"/>
              </a:rPr>
              <a:t> </a:t>
            </a:r>
            <a:r>
              <a:rPr lang="en-GB" sz="2700" b="0" strike="noStrike" spc="-7" dirty="0">
                <a:solidFill>
                  <a:srgbClr val="6F1F82"/>
                </a:solidFill>
                <a:latin typeface="Arial MT"/>
              </a:rPr>
              <a:t>requires</a:t>
            </a:r>
            <a:r>
              <a:rPr lang="en-GB" sz="2700" b="0" strike="noStrike" spc="-1" dirty="0">
                <a:solidFill>
                  <a:srgbClr val="6F1F82"/>
                </a:solidFill>
                <a:latin typeface="Arial MT"/>
              </a:rPr>
              <a:t> a</a:t>
            </a:r>
            <a:r>
              <a:rPr lang="en-GB" sz="2700" b="0" strike="noStrike" spc="-15" dirty="0">
                <a:solidFill>
                  <a:srgbClr val="6F1F82"/>
                </a:solidFill>
                <a:latin typeface="Arial MT"/>
              </a:rPr>
              <a:t> </a:t>
            </a:r>
            <a:r>
              <a:rPr lang="en-GB" sz="2700" b="0" strike="noStrike" spc="-1" dirty="0">
                <a:solidFill>
                  <a:srgbClr val="6F1F82"/>
                </a:solidFill>
                <a:latin typeface="Arial MT"/>
              </a:rPr>
              <a:t>form)</a:t>
            </a:r>
            <a:endParaRPr lang="en-GB" sz="2700" b="0" strike="noStrike" spc="-1" dirty="0">
              <a:solidFill>
                <a:srgbClr val="000000"/>
              </a:solidFill>
              <a:latin typeface="Arial"/>
              <a:cs typeface="Arial"/>
            </a:endParaRPr>
          </a:p>
        </p:txBody>
      </p:sp>
      <p:grpSp>
        <p:nvGrpSpPr>
          <p:cNvPr id="446" name="object 20">
            <a:extLst>
              <a:ext uri="{C183D7F6-B498-43B3-948B-1728B52AA6E4}">
                <adec:decorative xmlns:adec="http://schemas.microsoft.com/office/drawing/2017/decorative" val="1"/>
              </a:ext>
            </a:extLst>
          </p:cNvPr>
          <p:cNvGrpSpPr/>
          <p:nvPr/>
        </p:nvGrpSpPr>
        <p:grpSpPr>
          <a:xfrm>
            <a:off x="4624200" y="3963600"/>
            <a:ext cx="6729840" cy="902520"/>
            <a:chOff x="4624200" y="3963600"/>
            <a:chExt cx="6729840" cy="902520"/>
          </a:xfrm>
        </p:grpSpPr>
        <p:sp>
          <p:nvSpPr>
            <p:cNvPr id="447" name="object 21"/>
            <p:cNvSpPr/>
            <p:nvPr/>
          </p:nvSpPr>
          <p:spPr>
            <a:xfrm>
              <a:off x="4624200" y="3963600"/>
              <a:ext cx="6729840" cy="902520"/>
            </a:xfrm>
            <a:custGeom>
              <a:avLst/>
              <a:gdLst>
                <a:gd name="textAreaLeft" fmla="*/ 0 w 6729840"/>
                <a:gd name="textAreaRight" fmla="*/ 6730200 w 6729840"/>
                <a:gd name="textAreaTop" fmla="*/ 0 h 902520"/>
                <a:gd name="textAreaBottom" fmla="*/ 902880 h 902520"/>
              </a:gdLst>
              <a:ahLst/>
              <a:cxnLst/>
              <a:rect l="textAreaLeft" t="textAreaTop" r="textAreaRight" b="textAreaBottom"/>
              <a:pathLst>
                <a:path w="6730365" h="902970">
                  <a:moveTo>
                    <a:pt x="6579488" y="0"/>
                  </a:moveTo>
                  <a:lnTo>
                    <a:pt x="0" y="0"/>
                  </a:lnTo>
                  <a:lnTo>
                    <a:pt x="0" y="902969"/>
                  </a:lnTo>
                  <a:lnTo>
                    <a:pt x="6579488" y="902969"/>
                  </a:lnTo>
                  <a:lnTo>
                    <a:pt x="6627059" y="895296"/>
                  </a:lnTo>
                  <a:lnTo>
                    <a:pt x="6668371" y="873931"/>
                  </a:lnTo>
                  <a:lnTo>
                    <a:pt x="6700948" y="841352"/>
                  </a:lnTo>
                  <a:lnTo>
                    <a:pt x="6722312" y="800040"/>
                  </a:lnTo>
                  <a:lnTo>
                    <a:pt x="6729983" y="752474"/>
                  </a:lnTo>
                  <a:lnTo>
                    <a:pt x="6729983" y="150494"/>
                  </a:lnTo>
                  <a:lnTo>
                    <a:pt x="6722312" y="102924"/>
                  </a:lnTo>
                  <a:lnTo>
                    <a:pt x="6700948" y="61612"/>
                  </a:lnTo>
                  <a:lnTo>
                    <a:pt x="6668371" y="29035"/>
                  </a:lnTo>
                  <a:lnTo>
                    <a:pt x="6627059" y="7671"/>
                  </a:lnTo>
                  <a:lnTo>
                    <a:pt x="6579488" y="0"/>
                  </a:lnTo>
                  <a:close/>
                </a:path>
              </a:pathLst>
            </a:custGeom>
            <a:solidFill>
              <a:srgbClr val="D2D6E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sp>
          <p:nvSpPr>
            <p:cNvPr id="448" name="object 22"/>
            <p:cNvSpPr/>
            <p:nvPr/>
          </p:nvSpPr>
          <p:spPr>
            <a:xfrm>
              <a:off x="4624200" y="3963600"/>
              <a:ext cx="6729840" cy="902520"/>
            </a:xfrm>
            <a:custGeom>
              <a:avLst/>
              <a:gdLst>
                <a:gd name="textAreaLeft" fmla="*/ 0 w 6729840"/>
                <a:gd name="textAreaRight" fmla="*/ 6730200 w 6729840"/>
                <a:gd name="textAreaTop" fmla="*/ 0 h 902520"/>
                <a:gd name="textAreaBottom" fmla="*/ 902880 h 902520"/>
              </a:gdLst>
              <a:ahLst/>
              <a:cxnLst/>
              <a:rect l="textAreaLeft" t="textAreaTop" r="textAreaRight" b="textAreaBottom"/>
              <a:pathLst>
                <a:path w="6730365" h="902970">
                  <a:moveTo>
                    <a:pt x="6729983" y="150494"/>
                  </a:moveTo>
                  <a:lnTo>
                    <a:pt x="6729983" y="752474"/>
                  </a:lnTo>
                  <a:lnTo>
                    <a:pt x="6722312" y="800040"/>
                  </a:lnTo>
                  <a:lnTo>
                    <a:pt x="6700948" y="841352"/>
                  </a:lnTo>
                  <a:lnTo>
                    <a:pt x="6668371" y="873931"/>
                  </a:lnTo>
                  <a:lnTo>
                    <a:pt x="6627059" y="895296"/>
                  </a:lnTo>
                  <a:lnTo>
                    <a:pt x="6579488" y="902969"/>
                  </a:lnTo>
                  <a:lnTo>
                    <a:pt x="0" y="902969"/>
                  </a:lnTo>
                  <a:lnTo>
                    <a:pt x="0" y="0"/>
                  </a:lnTo>
                  <a:lnTo>
                    <a:pt x="6579488" y="0"/>
                  </a:lnTo>
                  <a:lnTo>
                    <a:pt x="6627059" y="7671"/>
                  </a:lnTo>
                  <a:lnTo>
                    <a:pt x="6668371" y="29035"/>
                  </a:lnTo>
                  <a:lnTo>
                    <a:pt x="6700948" y="61612"/>
                  </a:lnTo>
                  <a:lnTo>
                    <a:pt x="6722312" y="102924"/>
                  </a:lnTo>
                  <a:lnTo>
                    <a:pt x="6729983" y="150494"/>
                  </a:lnTo>
                  <a:close/>
                </a:path>
              </a:pathLst>
            </a:custGeom>
            <a:solidFill>
              <a:srgbClr val="D2D6E0"/>
            </a:solidFill>
            <a:ln w="12953">
              <a:solidFill>
                <a:srgbClr val="CCDAD7"/>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grpSp>
      <p:sp>
        <p:nvSpPr>
          <p:cNvPr id="449" name="object 27"/>
          <p:cNvSpPr/>
          <p:nvPr/>
        </p:nvSpPr>
        <p:spPr>
          <a:xfrm>
            <a:off x="834239" y="4111560"/>
            <a:ext cx="3286140" cy="520554"/>
          </a:xfrm>
          <a:prstGeom prst="rect">
            <a:avLst/>
          </a:prstGeom>
          <a:noFill/>
          <a:ln w="0">
            <a:noFill/>
          </a:ln>
        </p:spPr>
        <p:style>
          <a:lnRef idx="0">
            <a:scrgbClr r="0" g="0" b="0"/>
          </a:lnRef>
          <a:fillRef idx="0">
            <a:scrgbClr r="0" g="0" b="0"/>
          </a:fillRef>
          <a:effectRef idx="0">
            <a:scrgbClr r="0" g="0" b="0"/>
          </a:effectRef>
          <a:fontRef idx="minor"/>
        </p:style>
        <p:txBody>
          <a:bodyPr wrap="square" lIns="0" tIns="12600" rIns="0" bIns="0" anchor="t">
            <a:spAutoFit/>
          </a:bodyPr>
          <a:lstStyle/>
          <a:p>
            <a:pPr marL="12600" defTabSz="914400">
              <a:lnSpc>
                <a:spcPct val="100000"/>
              </a:lnSpc>
              <a:spcBef>
                <a:spcPts val="99"/>
              </a:spcBef>
            </a:pPr>
            <a:r>
              <a:rPr lang="en-GB" sz="3300" b="0" strike="noStrike" spc="-7">
                <a:solidFill>
                  <a:srgbClr val="FFFFFF"/>
                </a:solidFill>
                <a:latin typeface="Arial MT"/>
              </a:rPr>
              <a:t>ReShare</a:t>
            </a:r>
            <a:r>
              <a:rPr lang="en-GB" sz="3300" b="0" strike="noStrike" spc="-92">
                <a:solidFill>
                  <a:srgbClr val="FFFFFF"/>
                </a:solidFill>
                <a:latin typeface="Arial MT"/>
              </a:rPr>
              <a:t> </a:t>
            </a:r>
            <a:r>
              <a:rPr lang="en-GB" sz="3300" b="0" strike="noStrike" spc="-7">
                <a:solidFill>
                  <a:srgbClr val="FFFFFF"/>
                </a:solidFill>
                <a:latin typeface="Arial MT"/>
              </a:rPr>
              <a:t>data</a:t>
            </a:r>
            <a:endParaRPr lang="en-GB" sz="3300" b="0" strike="noStrike" spc="-1">
              <a:solidFill>
                <a:srgbClr val="000000"/>
              </a:solidFill>
              <a:latin typeface="Arial"/>
            </a:endParaRPr>
          </a:p>
        </p:txBody>
      </p:sp>
      <p:sp>
        <p:nvSpPr>
          <p:cNvPr id="450" name="object 23"/>
          <p:cNvSpPr/>
          <p:nvPr/>
        </p:nvSpPr>
        <p:spPr>
          <a:xfrm>
            <a:off x="4713840" y="3986640"/>
            <a:ext cx="6030720" cy="782280"/>
          </a:xfrm>
          <a:prstGeom prst="rect">
            <a:avLst/>
          </a:prstGeom>
          <a:noFill/>
          <a:ln w="0">
            <a:noFill/>
          </a:ln>
        </p:spPr>
        <p:style>
          <a:lnRef idx="0">
            <a:scrgbClr r="0" g="0" b="0"/>
          </a:lnRef>
          <a:fillRef idx="0">
            <a:scrgbClr r="0" g="0" b="0"/>
          </a:fillRef>
          <a:effectRef idx="0">
            <a:scrgbClr r="0" g="0" b="0"/>
          </a:effectRef>
          <a:fontRef idx="minor"/>
        </p:style>
        <p:txBody>
          <a:bodyPr lIns="0" tIns="71280" rIns="0" bIns="0" anchor="t">
            <a:spAutoFit/>
          </a:bodyPr>
          <a:lstStyle/>
          <a:p>
            <a:pPr marL="241200" indent="-229320" defTabSz="914400">
              <a:lnSpc>
                <a:spcPts val="2801"/>
              </a:lnSpc>
              <a:spcBef>
                <a:spcPts val="561"/>
              </a:spcBef>
              <a:buClr>
                <a:srgbClr val="6F1F82"/>
              </a:buClr>
              <a:buFont typeface="Symbol" charset="2"/>
              <a:buChar char=""/>
              <a:tabLst>
                <a:tab pos="241920" algn="l"/>
              </a:tabLst>
            </a:pPr>
            <a:r>
              <a:rPr lang="en-GB" sz="2700" b="0" strike="noStrike" spc="-7">
                <a:solidFill>
                  <a:srgbClr val="6F1F82"/>
                </a:solidFill>
                <a:latin typeface="Arial MT"/>
              </a:rPr>
              <a:t>Access rights set by</a:t>
            </a:r>
            <a:r>
              <a:rPr lang="en-GB" sz="2700" b="0" strike="noStrike" spc="4">
                <a:solidFill>
                  <a:srgbClr val="6F1F82"/>
                </a:solidFill>
                <a:latin typeface="Arial MT"/>
              </a:rPr>
              <a:t> </a:t>
            </a:r>
            <a:r>
              <a:rPr lang="en-GB" sz="2700" b="0" strike="noStrike" spc="-1">
                <a:solidFill>
                  <a:srgbClr val="6F1F82"/>
                </a:solidFill>
                <a:latin typeface="Arial MT"/>
              </a:rPr>
              <a:t>the</a:t>
            </a:r>
            <a:r>
              <a:rPr lang="en-GB" sz="2700" b="0" strike="noStrike" spc="-7">
                <a:solidFill>
                  <a:srgbClr val="6F1F82"/>
                </a:solidFill>
                <a:latin typeface="Arial MT"/>
              </a:rPr>
              <a:t> data</a:t>
            </a:r>
            <a:r>
              <a:rPr lang="en-GB" sz="2700" b="0" strike="noStrike" spc="4">
                <a:solidFill>
                  <a:srgbClr val="6F1F82"/>
                </a:solidFill>
                <a:latin typeface="Arial MT"/>
              </a:rPr>
              <a:t> </a:t>
            </a:r>
            <a:r>
              <a:rPr lang="en-GB" sz="2700" b="0" strike="noStrike" spc="-7">
                <a:solidFill>
                  <a:srgbClr val="6F1F82"/>
                </a:solidFill>
                <a:latin typeface="Arial MT"/>
              </a:rPr>
              <a:t>owner </a:t>
            </a:r>
            <a:r>
              <a:rPr lang="en-GB" sz="2700" b="0" strike="noStrike" spc="-735">
                <a:solidFill>
                  <a:srgbClr val="6F1F82"/>
                </a:solidFill>
                <a:latin typeface="Arial MT"/>
              </a:rPr>
              <a:t> </a:t>
            </a:r>
            <a:r>
              <a:rPr lang="en-GB" sz="2700" b="0" strike="noStrike" spc="-7">
                <a:solidFill>
                  <a:srgbClr val="6F1F82"/>
                </a:solidFill>
                <a:latin typeface="Arial MT"/>
              </a:rPr>
              <a:t>and can vary</a:t>
            </a:r>
            <a:endParaRPr lang="en-GB" sz="2700" b="0" strike="noStrike" spc="-1">
              <a:solidFill>
                <a:srgbClr val="000000"/>
              </a:solidFill>
              <a:latin typeface="Arial"/>
            </a:endParaRPr>
          </a:p>
        </p:txBody>
      </p:sp>
      <p:grpSp>
        <p:nvGrpSpPr>
          <p:cNvPr id="451" name="object 28">
            <a:extLst>
              <a:ext uri="{C183D7F6-B498-43B3-948B-1728B52AA6E4}">
                <adec:decorative xmlns:adec="http://schemas.microsoft.com/office/drawing/2017/decorative" val="1"/>
              </a:ext>
            </a:extLst>
          </p:cNvPr>
          <p:cNvGrpSpPr/>
          <p:nvPr/>
        </p:nvGrpSpPr>
        <p:grpSpPr>
          <a:xfrm>
            <a:off x="4624200" y="5149080"/>
            <a:ext cx="6729840" cy="902520"/>
            <a:chOff x="4624200" y="5149080"/>
            <a:chExt cx="6729840" cy="902520"/>
          </a:xfrm>
        </p:grpSpPr>
        <p:sp>
          <p:nvSpPr>
            <p:cNvPr id="452" name="object 29"/>
            <p:cNvSpPr/>
            <p:nvPr/>
          </p:nvSpPr>
          <p:spPr>
            <a:xfrm>
              <a:off x="4624200" y="5149080"/>
              <a:ext cx="6729840" cy="902520"/>
            </a:xfrm>
            <a:custGeom>
              <a:avLst/>
              <a:gdLst>
                <a:gd name="textAreaLeft" fmla="*/ 0 w 6729840"/>
                <a:gd name="textAreaRight" fmla="*/ 6730200 w 6729840"/>
                <a:gd name="textAreaTop" fmla="*/ 0 h 902520"/>
                <a:gd name="textAreaBottom" fmla="*/ 902880 h 902520"/>
              </a:gdLst>
              <a:ahLst/>
              <a:cxnLst/>
              <a:rect l="textAreaLeft" t="textAreaTop" r="textAreaRight" b="textAreaBottom"/>
              <a:pathLst>
                <a:path w="6730365" h="902970">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solidFill>
              <a:srgbClr val="D2D6E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sp>
          <p:nvSpPr>
            <p:cNvPr id="453" name="object 30"/>
            <p:cNvSpPr/>
            <p:nvPr/>
          </p:nvSpPr>
          <p:spPr>
            <a:xfrm>
              <a:off x="4624200" y="5149080"/>
              <a:ext cx="6729840" cy="902520"/>
            </a:xfrm>
            <a:custGeom>
              <a:avLst/>
              <a:gdLst>
                <a:gd name="textAreaLeft" fmla="*/ 0 w 6729840"/>
                <a:gd name="textAreaRight" fmla="*/ 6730200 w 6729840"/>
                <a:gd name="textAreaTop" fmla="*/ 0 h 902520"/>
                <a:gd name="textAreaBottom" fmla="*/ 902880 h 902520"/>
              </a:gdLst>
              <a:ahLst/>
              <a:cxnLst/>
              <a:rect l="textAreaLeft" t="textAreaTop" r="textAreaRight" b="textAreaBottom"/>
              <a:pathLst>
                <a:path w="6730365" h="902970">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solidFill>
              <a:srgbClr val="D2D6E0"/>
            </a:solidFill>
            <a:ln w="12953">
              <a:solidFill>
                <a:srgbClr val="CAD9D1"/>
              </a:solidFill>
              <a:round/>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pPr>
              <a:endParaRPr lang="en-GB" sz="1800" b="0" strike="noStrike" spc="-1">
                <a:solidFill>
                  <a:schemeClr val="dk1"/>
                </a:solidFill>
                <a:latin typeface="Arial"/>
              </a:endParaRPr>
            </a:p>
          </p:txBody>
        </p:sp>
      </p:grpSp>
      <p:sp>
        <p:nvSpPr>
          <p:cNvPr id="454" name="object 35"/>
          <p:cNvSpPr/>
          <p:nvPr/>
        </p:nvSpPr>
        <p:spPr>
          <a:xfrm>
            <a:off x="913127" y="5352501"/>
            <a:ext cx="2809273" cy="520554"/>
          </a:xfrm>
          <a:prstGeom prst="rect">
            <a:avLst/>
          </a:prstGeom>
          <a:noFill/>
          <a:ln w="0">
            <a:noFill/>
          </a:ln>
        </p:spPr>
        <p:style>
          <a:lnRef idx="0">
            <a:scrgbClr r="0" g="0" b="0"/>
          </a:lnRef>
          <a:fillRef idx="0">
            <a:scrgbClr r="0" g="0" b="0"/>
          </a:fillRef>
          <a:effectRef idx="0">
            <a:scrgbClr r="0" g="0" b="0"/>
          </a:effectRef>
          <a:fontRef idx="minor"/>
        </p:style>
        <p:txBody>
          <a:bodyPr wrap="square" lIns="0" tIns="12600" rIns="0" bIns="0" anchor="t">
            <a:spAutoFit/>
          </a:bodyPr>
          <a:lstStyle/>
          <a:p>
            <a:pPr marL="12600" defTabSz="914400">
              <a:lnSpc>
                <a:spcPct val="100000"/>
              </a:lnSpc>
              <a:spcBef>
                <a:spcPts val="99"/>
              </a:spcBef>
            </a:pPr>
            <a:r>
              <a:rPr lang="en-GB" sz="3300" b="0" strike="noStrike" spc="-1">
                <a:solidFill>
                  <a:srgbClr val="FFFFFF"/>
                </a:solidFill>
                <a:latin typeface="Arial MT"/>
              </a:rPr>
              <a:t>Open</a:t>
            </a:r>
            <a:r>
              <a:rPr lang="en-GB" sz="3300" b="0" strike="noStrike" spc="-97">
                <a:solidFill>
                  <a:srgbClr val="FFFFFF"/>
                </a:solidFill>
                <a:latin typeface="Arial MT"/>
              </a:rPr>
              <a:t> </a:t>
            </a:r>
            <a:r>
              <a:rPr lang="en-GB" sz="3300" b="0" strike="noStrike" spc="-7">
                <a:solidFill>
                  <a:srgbClr val="FFFFFF"/>
                </a:solidFill>
                <a:latin typeface="Arial MT"/>
              </a:rPr>
              <a:t>data</a:t>
            </a:r>
            <a:endParaRPr lang="en-GB" sz="3300" b="0" strike="noStrike" spc="-1">
              <a:solidFill>
                <a:srgbClr val="000000"/>
              </a:solidFill>
              <a:latin typeface="Arial"/>
            </a:endParaRPr>
          </a:p>
        </p:txBody>
      </p:sp>
      <p:sp>
        <p:nvSpPr>
          <p:cNvPr id="455" name="object 31"/>
          <p:cNvSpPr/>
          <p:nvPr/>
        </p:nvSpPr>
        <p:spPr>
          <a:xfrm>
            <a:off x="4713840" y="5349240"/>
            <a:ext cx="5970600" cy="4248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241200" indent="-229320" defTabSz="914400">
              <a:lnSpc>
                <a:spcPct val="100000"/>
              </a:lnSpc>
              <a:spcBef>
                <a:spcPts val="99"/>
              </a:spcBef>
              <a:buClr>
                <a:srgbClr val="6F1F82"/>
              </a:buClr>
              <a:buFont typeface="Symbol" charset="2"/>
              <a:buChar char=""/>
              <a:tabLst>
                <a:tab pos="241920" algn="l"/>
              </a:tabLst>
            </a:pPr>
            <a:r>
              <a:rPr lang="en-GB" sz="2700" b="0" strike="noStrike" spc="-1">
                <a:solidFill>
                  <a:srgbClr val="6F1F82"/>
                </a:solidFill>
                <a:latin typeface="Arial MT"/>
              </a:rPr>
              <a:t>No registration required</a:t>
            </a:r>
            <a:endParaRPr lang="en-GB" sz="2700" b="0" strike="noStrike" spc="-1">
              <a:solidFill>
                <a:srgbClr val="000000"/>
              </a:solidFill>
              <a:latin typeface="Arial"/>
            </a:endParaRPr>
          </a:p>
        </p:txBody>
      </p:sp>
      <p:sp>
        <p:nvSpPr>
          <p:cNvPr id="456" name="PlaceHolder 2"/>
          <p:cNvSpPr>
            <a:spLocks noGrp="1"/>
          </p:cNvSpPr>
          <p:nvPr>
            <p:ph type="sldNum" idx="155"/>
          </p:nvPr>
        </p:nvSpPr>
        <p:spPr>
          <a:xfrm>
            <a:off x="8610480" y="4550040"/>
            <a:ext cx="2742840" cy="3977640"/>
          </a:xfrm>
          <a:prstGeom prst="rect">
            <a:avLst/>
          </a:prstGeom>
          <a:noFill/>
          <a:ln w="0">
            <a:noFill/>
          </a:ln>
        </p:spPr>
        <p:txBody>
          <a:bodyPr lIns="0" tIns="0" rIns="0" bIns="0" anchor="ctr">
            <a:noAutofit/>
          </a:bodyPr>
          <a:lstStyle>
            <a:lvl1pPr marL="38160" indent="0" algn="r" defTabSz="914400">
              <a:lnSpc>
                <a:spcPts val="1426"/>
              </a:lnSpc>
              <a:buNone/>
              <a:defRPr lang="en-GB" sz="1200" b="0" strike="noStrike" spc="-1">
                <a:solidFill>
                  <a:schemeClr val="dk2"/>
                </a:solidFill>
                <a:latin typeface="Arial MT"/>
              </a:defRPr>
            </a:lvl1pPr>
          </a:lstStyle>
          <a:p>
            <a:pPr marL="38160" indent="0" algn="r" defTabSz="914400">
              <a:lnSpc>
                <a:spcPts val="1426"/>
              </a:lnSpc>
              <a:buNone/>
            </a:pPr>
            <a:r>
              <a:rPr lang="en-GB" sz="1200" b="0" strike="noStrike" spc="-1">
                <a:solidFill>
                  <a:schemeClr val="dk2"/>
                </a:solidFill>
                <a:latin typeface="Arial MT"/>
              </a:rPr>
              <a:t>26</a:t>
            </a:r>
            <a:endParaRPr lang="en-GB" sz="1200" b="0" strike="noStrike" spc="-1">
              <a:solidFill>
                <a:srgbClr val="000000"/>
              </a:solidFill>
              <a:latin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PlaceHolder 1"/>
          <p:cNvSpPr>
            <a:spLocks noGrp="1"/>
          </p:cNvSpPr>
          <p:nvPr>
            <p:ph type="title"/>
          </p:nvPr>
        </p:nvSpPr>
        <p:spPr>
          <a:xfrm>
            <a:off x="838080" y="538200"/>
            <a:ext cx="9977040" cy="548280"/>
          </a:xfrm>
          <a:prstGeom prst="rect">
            <a:avLst/>
          </a:prstGeom>
          <a:noFill/>
          <a:ln w="0">
            <a:noFill/>
          </a:ln>
        </p:spPr>
        <p:txBody>
          <a:bodyPr lIns="91440" tIns="45720" rIns="91440" bIns="45720" anchor="ctr">
            <a:noAutofit/>
          </a:bodyPr>
          <a:lstStyle/>
          <a:p>
            <a:pPr indent="0" defTabSz="914400">
              <a:lnSpc>
                <a:spcPct val="90000"/>
              </a:lnSpc>
              <a:buNone/>
            </a:pPr>
            <a:r>
              <a:rPr lang="en-GB" sz="3600" b="0" strike="noStrike" spc="-1">
                <a:solidFill>
                  <a:schemeClr val="dk1"/>
                </a:solidFill>
                <a:latin typeface="Arial"/>
              </a:rPr>
              <a:t>How to register</a:t>
            </a:r>
          </a:p>
        </p:txBody>
      </p:sp>
      <p:sp>
        <p:nvSpPr>
          <p:cNvPr id="458" name="PlaceHolder 2"/>
          <p:cNvSpPr>
            <a:spLocks noGrp="1"/>
          </p:cNvSpPr>
          <p:nvPr>
            <p:ph/>
          </p:nvPr>
        </p:nvSpPr>
        <p:spPr>
          <a:xfrm>
            <a:off x="838080" y="1548720"/>
            <a:ext cx="8843400" cy="4770720"/>
          </a:xfrm>
          <a:prstGeom prst="rect">
            <a:avLst/>
          </a:prstGeom>
          <a:noFill/>
          <a:ln w="0">
            <a:noFill/>
          </a:ln>
        </p:spPr>
        <p:txBody>
          <a:bodyPr lIns="91440" tIns="45720" rIns="91440" bIns="45720" anchor="t">
            <a:normAutofit fontScale="96628"/>
          </a:bodyPr>
          <a:lstStyle/>
          <a:p>
            <a:pPr marL="228600" indent="-228600" defTabSz="914400">
              <a:lnSpc>
                <a:spcPct val="90000"/>
              </a:lnSpc>
              <a:spcBef>
                <a:spcPts val="1001"/>
              </a:spcBef>
              <a:buClr>
                <a:srgbClr val="212322"/>
              </a:buClr>
              <a:buFont typeface="Arial"/>
              <a:buChar char="•"/>
            </a:pPr>
            <a:r>
              <a:rPr lang="en-GB" sz="2800" b="0" strike="noStrike" spc="-1">
                <a:solidFill>
                  <a:schemeClr val="dk2"/>
                </a:solidFill>
                <a:latin typeface="Arial"/>
              </a:rPr>
              <a:t>Logging in via OpenAthens or Shibboleth</a:t>
            </a:r>
          </a:p>
          <a:p>
            <a:pPr marL="685800" lvl="1" indent="-228600" defTabSz="914400">
              <a:lnSpc>
                <a:spcPct val="90000"/>
              </a:lnSpc>
              <a:spcBef>
                <a:spcPts val="499"/>
              </a:spcBef>
              <a:buClr>
                <a:srgbClr val="212322"/>
              </a:buClr>
              <a:buFont typeface="Arial"/>
              <a:buChar char="•"/>
            </a:pPr>
            <a:r>
              <a:rPr lang="en-GB" sz="2400" b="0" strike="noStrike" spc="-1">
                <a:solidFill>
                  <a:schemeClr val="dk2"/>
                </a:solidFill>
                <a:latin typeface="Arial"/>
              </a:rPr>
              <a:t>UK Universities</a:t>
            </a:r>
          </a:p>
          <a:p>
            <a:pPr marL="685800" lvl="1" indent="-228600" defTabSz="914400">
              <a:lnSpc>
                <a:spcPct val="90000"/>
              </a:lnSpc>
              <a:spcBef>
                <a:spcPts val="499"/>
              </a:spcBef>
              <a:buClr>
                <a:srgbClr val="212322"/>
              </a:buClr>
              <a:buFont typeface="Arial"/>
              <a:buChar char="•"/>
            </a:pPr>
            <a:r>
              <a:rPr lang="en-GB" sz="2400" b="0" strike="noStrike" spc="-1">
                <a:solidFill>
                  <a:schemeClr val="dk2"/>
                </a:solidFill>
                <a:latin typeface="Arial"/>
              </a:rPr>
              <a:t>Some further education colleges</a:t>
            </a:r>
          </a:p>
          <a:p>
            <a:pPr marL="685800" lvl="1" indent="-228600" defTabSz="914400">
              <a:lnSpc>
                <a:spcPct val="90000"/>
              </a:lnSpc>
              <a:spcBef>
                <a:spcPts val="499"/>
              </a:spcBef>
              <a:buClr>
                <a:srgbClr val="212322"/>
              </a:buClr>
              <a:buFont typeface="Arial"/>
              <a:buChar char="•"/>
            </a:pPr>
            <a:r>
              <a:rPr lang="en-GB" sz="2400" b="0" strike="noStrike" spc="-1">
                <a:solidFill>
                  <a:schemeClr val="dk2"/>
                </a:solidFill>
                <a:latin typeface="Arial"/>
              </a:rPr>
              <a:t>Some UK Government departments</a:t>
            </a:r>
          </a:p>
          <a:p>
            <a:pPr marL="685800" lvl="1" indent="-228600" defTabSz="914400">
              <a:lnSpc>
                <a:spcPct val="90000"/>
              </a:lnSpc>
              <a:spcBef>
                <a:spcPts val="499"/>
              </a:spcBef>
              <a:buClr>
                <a:srgbClr val="212322"/>
              </a:buClr>
              <a:buFont typeface="Arial"/>
              <a:buChar char="•"/>
            </a:pPr>
            <a:r>
              <a:rPr lang="en-GB" sz="2400" b="0" strike="noStrike" spc="-1">
                <a:solidFill>
                  <a:schemeClr val="dk2"/>
                </a:solidFill>
                <a:latin typeface="Arial"/>
              </a:rPr>
              <a:t>Local authorities</a:t>
            </a:r>
          </a:p>
          <a:p>
            <a:pPr marL="228600" indent="-228600" defTabSz="914400">
              <a:lnSpc>
                <a:spcPct val="90000"/>
              </a:lnSpc>
              <a:spcBef>
                <a:spcPts val="1001"/>
              </a:spcBef>
              <a:buClr>
                <a:srgbClr val="212322"/>
              </a:buClr>
              <a:buFont typeface="Arial"/>
              <a:buChar char="•"/>
            </a:pPr>
            <a:r>
              <a:rPr lang="en-GB" sz="2800" b="0" strike="noStrike" spc="-1">
                <a:solidFill>
                  <a:schemeClr val="dk2"/>
                </a:solidFill>
                <a:latin typeface="Arial"/>
              </a:rPr>
              <a:t>UK Data Archive username</a:t>
            </a:r>
          </a:p>
          <a:p>
            <a:pPr marL="685800" lvl="1" indent="-228600" defTabSz="914400">
              <a:lnSpc>
                <a:spcPct val="90000"/>
              </a:lnSpc>
              <a:spcBef>
                <a:spcPts val="499"/>
              </a:spcBef>
              <a:buClr>
                <a:srgbClr val="212322"/>
              </a:buClr>
              <a:buFont typeface="Arial"/>
              <a:buChar char="•"/>
            </a:pPr>
            <a:r>
              <a:rPr lang="en-GB" sz="2400" b="0" strike="noStrike" spc="-1">
                <a:solidFill>
                  <a:schemeClr val="dk2"/>
                </a:solidFill>
                <a:latin typeface="Arial"/>
              </a:rPr>
              <a:t>International researchers</a:t>
            </a:r>
          </a:p>
          <a:p>
            <a:pPr marL="685800" lvl="1" indent="-228600" defTabSz="914400">
              <a:lnSpc>
                <a:spcPct val="90000"/>
              </a:lnSpc>
              <a:spcBef>
                <a:spcPts val="499"/>
              </a:spcBef>
              <a:buClr>
                <a:srgbClr val="212322"/>
              </a:buClr>
              <a:buFont typeface="Arial"/>
              <a:buChar char="•"/>
            </a:pPr>
            <a:r>
              <a:rPr lang="en-GB" sz="2400" b="0" strike="noStrike" spc="-1">
                <a:solidFill>
                  <a:schemeClr val="dk2"/>
                </a:solidFill>
                <a:latin typeface="Arial"/>
              </a:rPr>
              <a:t>Charities</a:t>
            </a:r>
          </a:p>
          <a:p>
            <a:pPr marL="685800" lvl="1" indent="-228600" defTabSz="914400">
              <a:lnSpc>
                <a:spcPct val="90000"/>
              </a:lnSpc>
              <a:spcBef>
                <a:spcPts val="499"/>
              </a:spcBef>
              <a:buClr>
                <a:srgbClr val="212322"/>
              </a:buClr>
              <a:buFont typeface="Arial"/>
              <a:buChar char="•"/>
            </a:pPr>
            <a:r>
              <a:rPr lang="en-GB" sz="2400" b="0" strike="noStrike" spc="-1">
                <a:solidFill>
                  <a:schemeClr val="dk2"/>
                </a:solidFill>
                <a:latin typeface="Arial"/>
              </a:rPr>
              <a:t>Think tanks</a:t>
            </a:r>
          </a:p>
          <a:p>
            <a:pPr marL="685800" lvl="1" indent="-228600" defTabSz="914400">
              <a:lnSpc>
                <a:spcPct val="90000"/>
              </a:lnSpc>
              <a:spcBef>
                <a:spcPts val="499"/>
              </a:spcBef>
              <a:buClr>
                <a:srgbClr val="212322"/>
              </a:buClr>
              <a:buFont typeface="Arial"/>
              <a:buChar char="•"/>
            </a:pPr>
            <a:r>
              <a:rPr lang="en-GB" sz="2400" b="0" strike="noStrike" spc="-1">
                <a:solidFill>
                  <a:schemeClr val="dk2"/>
                </a:solidFill>
                <a:latin typeface="Arial"/>
              </a:rPr>
              <a:t>Schools</a:t>
            </a:r>
          </a:p>
          <a:p>
            <a:pPr marL="685800" lvl="1" indent="-228600" defTabSz="914400">
              <a:lnSpc>
                <a:spcPct val="90000"/>
              </a:lnSpc>
              <a:spcBef>
                <a:spcPts val="499"/>
              </a:spcBef>
              <a:buClr>
                <a:srgbClr val="212322"/>
              </a:buClr>
              <a:buFont typeface="Arial"/>
              <a:buChar char="•"/>
            </a:pPr>
            <a:r>
              <a:rPr lang="en-GB" sz="2400" b="0" strike="noStrike" spc="-1">
                <a:solidFill>
                  <a:schemeClr val="dk2"/>
                </a:solidFill>
                <a:latin typeface="Arial"/>
              </a:rPr>
              <a:t>Personal researchers</a:t>
            </a:r>
          </a:p>
          <a:p>
            <a:pPr marL="685800" lvl="1" indent="-228600" defTabSz="914400">
              <a:lnSpc>
                <a:spcPct val="90000"/>
              </a:lnSpc>
              <a:spcBef>
                <a:spcPts val="499"/>
              </a:spcBef>
              <a:buClr>
                <a:srgbClr val="212322"/>
              </a:buClr>
              <a:buFont typeface="Arial"/>
              <a:buChar char="•"/>
            </a:pPr>
            <a:r>
              <a:rPr lang="en-GB" sz="2400" b="0" strike="noStrike" spc="-1">
                <a:solidFill>
                  <a:schemeClr val="dk2"/>
                </a:solidFill>
                <a:latin typeface="Arial"/>
              </a:rPr>
              <a:t>Commercial organisations</a:t>
            </a:r>
          </a:p>
          <a:p>
            <a:pPr indent="0" defTabSz="914400">
              <a:lnSpc>
                <a:spcPct val="90000"/>
              </a:lnSpc>
              <a:spcBef>
                <a:spcPts val="1001"/>
              </a:spcBef>
              <a:buNone/>
            </a:pPr>
            <a:endParaRPr lang="en-GB" sz="2800" b="0" strike="noStrike" spc="-1">
              <a:solidFill>
                <a:schemeClr val="dk2"/>
              </a:solidFill>
              <a:latin typeface="Arial"/>
            </a:endParaRPr>
          </a:p>
        </p:txBody>
      </p:sp>
      <p:sp>
        <p:nvSpPr>
          <p:cNvPr id="4" name="PlaceHolder 3"/>
          <p:cNvSpPr>
            <a:spLocks noGrp="1"/>
          </p:cNvSpPr>
          <p:nvPr>
            <p:ph type="sldNum" idx="133"/>
          </p:nvPr>
        </p:nvSpPr>
        <p:spPr/>
        <p:txBody>
          <a:bodyPr/>
          <a:lstStyle/>
          <a:p>
            <a:fld id="{C30F3537-716B-4BE2-95AE-25FAA2B049AD}" type="slidenum">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PlaceHolder 1"/>
          <p:cNvSpPr>
            <a:spLocks noGrp="1"/>
          </p:cNvSpPr>
          <p:nvPr>
            <p:ph type="title"/>
          </p:nvPr>
        </p:nvSpPr>
        <p:spPr>
          <a:xfrm>
            <a:off x="831960" y="1229400"/>
            <a:ext cx="7347240" cy="2558160"/>
          </a:xfrm>
          <a:prstGeom prst="rect">
            <a:avLst/>
          </a:prstGeom>
          <a:noFill/>
          <a:ln w="0">
            <a:noFill/>
          </a:ln>
        </p:spPr>
        <p:txBody>
          <a:bodyPr lIns="91440" tIns="45720" rIns="91440" bIns="45720" anchor="b">
            <a:noAutofit/>
          </a:bodyPr>
          <a:lstStyle/>
          <a:p>
            <a:pPr indent="0" defTabSz="914400">
              <a:lnSpc>
                <a:spcPct val="90000"/>
              </a:lnSpc>
              <a:buNone/>
            </a:pPr>
            <a:r>
              <a:rPr lang="en-GB" spc="-1" dirty="0">
                <a:solidFill>
                  <a:schemeClr val="dk1"/>
                </a:solidFill>
                <a:latin typeface="Arial"/>
              </a:rPr>
              <a:t>5</a:t>
            </a:r>
            <a:r>
              <a:rPr lang="en-GB" sz="4400" b="0" strike="noStrike" spc="-1" dirty="0">
                <a:solidFill>
                  <a:schemeClr val="dk1"/>
                </a:solidFill>
                <a:latin typeface="Arial"/>
              </a:rPr>
              <a:t>. Examples</a:t>
            </a:r>
          </a:p>
        </p:txBody>
      </p:sp>
      <p:sp>
        <p:nvSpPr>
          <p:cNvPr id="3" name="PlaceHolder 2"/>
          <p:cNvSpPr>
            <a:spLocks noGrp="1"/>
          </p:cNvSpPr>
          <p:nvPr>
            <p:ph type="sldNum" idx="36"/>
          </p:nvPr>
        </p:nvSpPr>
        <p:spPr/>
        <p:txBody>
          <a:bodyPr/>
          <a:lstStyle/>
          <a:p>
            <a:fld id="{44EF6A7D-A18C-42C4-B64B-3444261C68BB}" type="slidenum">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PlaceHolder 1"/>
          <p:cNvSpPr>
            <a:spLocks noGrp="1"/>
          </p:cNvSpPr>
          <p:nvPr>
            <p:ph type="title"/>
          </p:nvPr>
        </p:nvSpPr>
        <p:spPr>
          <a:xfrm>
            <a:off x="838080" y="504551"/>
            <a:ext cx="9977040" cy="548280"/>
          </a:xfrm>
          <a:prstGeom prst="rect">
            <a:avLst/>
          </a:prstGeom>
          <a:noFill/>
          <a:ln w="0">
            <a:noFill/>
          </a:ln>
        </p:spPr>
        <p:txBody>
          <a:bodyPr lIns="91440" tIns="45720" rIns="91440" bIns="45720" anchor="ctr">
            <a:noAutofit/>
          </a:bodyPr>
          <a:lstStyle/>
          <a:p>
            <a:pPr marL="514350" indent="-514350">
              <a:buAutoNum type="arabicPeriod"/>
            </a:pPr>
            <a:r>
              <a:rPr lang="en-GB" sz="3200" spc="-1" dirty="0">
                <a:solidFill>
                  <a:schemeClr val="dk1"/>
                </a:solidFill>
                <a:ea typeface="+mj-lt"/>
                <a:cs typeface="+mj-lt"/>
              </a:rPr>
              <a:t>Have Britain’s rapid school-to-work transitions faded?</a:t>
            </a:r>
            <a:endParaRPr lang="en-GB" dirty="0">
              <a:solidFill>
                <a:schemeClr val="dk1"/>
              </a:solidFill>
              <a:cs typeface="Arial"/>
            </a:endParaRPr>
          </a:p>
        </p:txBody>
      </p:sp>
      <p:sp>
        <p:nvSpPr>
          <p:cNvPr id="461" name="PlaceHolder 2"/>
          <p:cNvSpPr>
            <a:spLocks noGrp="1"/>
          </p:cNvSpPr>
          <p:nvPr>
            <p:ph/>
          </p:nvPr>
        </p:nvSpPr>
        <p:spPr>
          <a:xfrm>
            <a:off x="838080" y="1149487"/>
            <a:ext cx="10800149" cy="5970267"/>
          </a:xfrm>
          <a:prstGeom prst="rect">
            <a:avLst/>
          </a:prstGeom>
          <a:noFill/>
          <a:ln w="0">
            <a:noFill/>
          </a:ln>
        </p:spPr>
        <p:txBody>
          <a:bodyPr lIns="91440" tIns="45720" rIns="91440" bIns="45720" anchor="t">
            <a:normAutofit fontScale="97467"/>
          </a:bodyPr>
          <a:lstStyle/>
          <a:p>
            <a:pPr>
              <a:spcBef>
                <a:spcPts val="1001"/>
              </a:spcBef>
              <a:buClr>
                <a:srgbClr val="212322"/>
              </a:buClr>
              <a:buFont typeface="Arial"/>
              <a:buChar char="•"/>
            </a:pPr>
            <a:r>
              <a:rPr lang="en-GB" sz="2400" spc="-1" dirty="0">
                <a:solidFill>
                  <a:schemeClr val="dk2"/>
                </a:solidFill>
                <a:cs typeface="Arial"/>
              </a:rPr>
              <a:t>3 cohorts of  young people from Understanding Society data, 10 years follow-up</a:t>
            </a:r>
            <a:endParaRPr lang="en-GB" sz="2400" spc="-1" dirty="0">
              <a:solidFill>
                <a:schemeClr val="dk2"/>
              </a:solidFill>
              <a:ea typeface="+mn-lt"/>
              <a:cs typeface="+mn-lt"/>
            </a:endParaRPr>
          </a:p>
          <a:p>
            <a:pPr>
              <a:spcBef>
                <a:spcPts val="1001"/>
              </a:spcBef>
              <a:buClr>
                <a:srgbClr val="212322"/>
              </a:buClr>
              <a:buFont typeface="Arial"/>
              <a:buChar char="•"/>
              <a:tabLst>
                <a:tab pos="0" algn="l"/>
              </a:tabLst>
            </a:pPr>
            <a:r>
              <a:rPr lang="en-GB" sz="2400" b="1" spc="-1" dirty="0">
                <a:solidFill>
                  <a:schemeClr val="dk2"/>
                </a:solidFill>
                <a:ea typeface="+mn-lt"/>
                <a:cs typeface="+mn-lt"/>
              </a:rPr>
              <a:t>Rapid school-to-work pattern remains prevalent:</a:t>
            </a:r>
            <a:endParaRPr lang="en-GB" sz="2400" spc="-1" dirty="0">
              <a:solidFill>
                <a:schemeClr val="dk2"/>
              </a:solidFill>
              <a:ea typeface="+mn-lt"/>
              <a:cs typeface="+mn-lt"/>
            </a:endParaRPr>
          </a:p>
          <a:p>
            <a:pPr lvl="1">
              <a:spcBef>
                <a:spcPts val="1001"/>
              </a:spcBef>
              <a:buClr>
                <a:srgbClr val="212322"/>
              </a:buClr>
              <a:buFont typeface="Arial"/>
              <a:buChar char="•"/>
              <a:tabLst>
                <a:tab pos="0" algn="l"/>
              </a:tabLst>
            </a:pPr>
            <a:r>
              <a:rPr lang="en-GB" sz="2000" spc="-1" dirty="0">
                <a:solidFill>
                  <a:schemeClr val="dk2"/>
                </a:solidFill>
                <a:ea typeface="+mn-lt"/>
                <a:cs typeface="+mn-lt"/>
              </a:rPr>
              <a:t>… For over half of men (54%) and nearly half of women (44%). </a:t>
            </a:r>
          </a:p>
          <a:p>
            <a:pPr>
              <a:spcBef>
                <a:spcPts val="1001"/>
              </a:spcBef>
              <a:buClr>
                <a:srgbClr val="212322"/>
              </a:buClr>
              <a:buFont typeface="Arial"/>
              <a:buChar char="•"/>
              <a:tabLst>
                <a:tab pos="0" algn="l"/>
              </a:tabLst>
            </a:pPr>
            <a:r>
              <a:rPr lang="en-GB" sz="2400" b="1" spc="-1" dirty="0">
                <a:solidFill>
                  <a:schemeClr val="dk2"/>
                </a:solidFill>
                <a:ea typeface="+mn-lt"/>
                <a:cs typeface="+mn-lt"/>
              </a:rPr>
              <a:t>Decrease in full-time employment:</a:t>
            </a:r>
          </a:p>
          <a:p>
            <a:pPr lvl="1">
              <a:spcBef>
                <a:spcPts val="1001"/>
              </a:spcBef>
              <a:buClr>
                <a:srgbClr val="212322"/>
              </a:buClr>
              <a:buFont typeface="Arial"/>
              <a:buChar char="•"/>
              <a:tabLst>
                <a:tab pos="0" algn="l"/>
              </a:tabLst>
            </a:pPr>
            <a:r>
              <a:rPr lang="en-GB" sz="2000" spc="-1" dirty="0">
                <a:solidFill>
                  <a:schemeClr val="dk2"/>
                </a:solidFill>
                <a:ea typeface="+mn-lt"/>
                <a:cs typeface="+mn-lt"/>
              </a:rPr>
              <a:t> Increase in part-time work and time spent in education. </a:t>
            </a:r>
            <a:endParaRPr lang="en-GB" dirty="0">
              <a:solidFill>
                <a:schemeClr val="dk2"/>
              </a:solidFill>
            </a:endParaRPr>
          </a:p>
          <a:p>
            <a:pPr>
              <a:spcBef>
                <a:spcPts val="1001"/>
              </a:spcBef>
              <a:buClr>
                <a:srgbClr val="212322"/>
              </a:buClr>
              <a:buFont typeface="Arial"/>
              <a:buChar char="•"/>
              <a:tabLst>
                <a:tab pos="0" algn="l"/>
              </a:tabLst>
            </a:pPr>
            <a:r>
              <a:rPr lang="en-GB" sz="2400" spc="-1" dirty="0">
                <a:solidFill>
                  <a:schemeClr val="dk2"/>
                </a:solidFill>
                <a:ea typeface="+mn-lt"/>
                <a:cs typeface="+mn-lt"/>
              </a:rPr>
              <a:t>Effects vary by gender and parental socioeconomic background:</a:t>
            </a:r>
            <a:endParaRPr lang="en-GB">
              <a:solidFill>
                <a:schemeClr val="dk2"/>
              </a:solidFill>
              <a:ea typeface="+mn-lt"/>
              <a:cs typeface="+mn-lt"/>
            </a:endParaRPr>
          </a:p>
          <a:p>
            <a:pPr lvl="1">
              <a:spcBef>
                <a:spcPts val="1001"/>
              </a:spcBef>
              <a:buClr>
                <a:srgbClr val="212322"/>
              </a:buClr>
              <a:buFont typeface="Arial"/>
              <a:buChar char="•"/>
              <a:tabLst>
                <a:tab pos="0" algn="l"/>
              </a:tabLst>
            </a:pPr>
            <a:r>
              <a:rPr lang="en-GB" sz="1800" b="1" spc="-1" dirty="0">
                <a:solidFill>
                  <a:schemeClr val="dk2"/>
                </a:solidFill>
                <a:ea typeface="+mn-lt"/>
                <a:cs typeface="+mn-lt"/>
              </a:rPr>
              <a:t>low-educated young people and those from lower socioeconomic backgrounds</a:t>
            </a:r>
            <a:r>
              <a:rPr lang="en-GB" sz="1800" spc="-1" dirty="0">
                <a:solidFill>
                  <a:schemeClr val="dk2"/>
                </a:solidFill>
                <a:ea typeface="+mn-lt"/>
                <a:cs typeface="+mn-lt"/>
              </a:rPr>
              <a:t> are more likely to transition to lower occupations, longer unemployment, and inactivity. </a:t>
            </a:r>
            <a:endParaRPr lang="en-GB" sz="1800">
              <a:solidFill>
                <a:schemeClr val="dk2"/>
              </a:solidFill>
              <a:ea typeface="+mn-lt"/>
              <a:cs typeface="+mn-lt"/>
            </a:endParaRPr>
          </a:p>
          <a:p>
            <a:pPr lvl="1">
              <a:spcBef>
                <a:spcPts val="1001"/>
              </a:spcBef>
              <a:buClr>
                <a:srgbClr val="212322"/>
              </a:buClr>
              <a:buFont typeface="Arial"/>
              <a:buChar char="•"/>
              <a:tabLst>
                <a:tab pos="0" algn="l"/>
              </a:tabLst>
            </a:pPr>
            <a:r>
              <a:rPr lang="en-GB" sz="1800" spc="-1" dirty="0">
                <a:solidFill>
                  <a:schemeClr val="dk2"/>
                </a:solidFill>
                <a:ea typeface="+mn-lt"/>
                <a:cs typeface="+mn-lt"/>
              </a:rPr>
              <a:t>The highly educated from </a:t>
            </a:r>
            <a:r>
              <a:rPr lang="en-GB" sz="1800" b="1" spc="-1" dirty="0">
                <a:solidFill>
                  <a:schemeClr val="dk2"/>
                </a:solidFill>
                <a:ea typeface="+mn-lt"/>
                <a:cs typeface="+mn-lt"/>
              </a:rPr>
              <a:t>disadvantaged backgrounds</a:t>
            </a:r>
            <a:r>
              <a:rPr lang="en-GB" sz="1800" spc="-1" dirty="0">
                <a:solidFill>
                  <a:schemeClr val="dk2"/>
                </a:solidFill>
                <a:ea typeface="+mn-lt"/>
                <a:cs typeface="+mn-lt"/>
              </a:rPr>
              <a:t> had lower chances of moving to professional and managerial occupations</a:t>
            </a:r>
            <a:endParaRPr lang="en-GB" sz="1800">
              <a:solidFill>
                <a:schemeClr val="dk2"/>
              </a:solidFill>
              <a:cs typeface="Arial"/>
            </a:endParaRPr>
          </a:p>
          <a:p>
            <a:pPr lvl="1">
              <a:spcBef>
                <a:spcPts val="1001"/>
              </a:spcBef>
              <a:buClr>
                <a:srgbClr val="212322"/>
              </a:buClr>
              <a:buFont typeface="Arial"/>
              <a:buChar char="•"/>
              <a:tabLst>
                <a:tab pos="0" algn="l"/>
              </a:tabLst>
            </a:pPr>
            <a:r>
              <a:rPr lang="en-GB" sz="1800" spc="-1" dirty="0">
                <a:solidFill>
                  <a:schemeClr val="dk2"/>
                </a:solidFill>
                <a:ea typeface="+mn-lt"/>
                <a:cs typeface="+mn-lt"/>
              </a:rPr>
              <a:t>Women were more likely to experience </a:t>
            </a:r>
            <a:r>
              <a:rPr lang="en-GB" sz="1800" b="1" spc="-1" dirty="0">
                <a:solidFill>
                  <a:schemeClr val="dk2"/>
                </a:solidFill>
                <a:ea typeface="+mn-lt"/>
                <a:cs typeface="+mn-lt"/>
              </a:rPr>
              <a:t>turbulent transitions</a:t>
            </a:r>
            <a:r>
              <a:rPr lang="en-GB" sz="1800" spc="-1" dirty="0">
                <a:solidFill>
                  <a:schemeClr val="dk2"/>
                </a:solidFill>
                <a:ea typeface="+mn-lt"/>
                <a:cs typeface="+mn-lt"/>
              </a:rPr>
              <a:t> involving shorter speels of full-time work and longer ones of part-time work or inactivity. </a:t>
            </a:r>
            <a:endParaRPr lang="en-GB" sz="1800" dirty="0">
              <a:solidFill>
                <a:schemeClr val="dk2"/>
              </a:solidFill>
              <a:cs typeface="Arial"/>
            </a:endParaRPr>
          </a:p>
          <a:p>
            <a:pPr marL="457200" lvl="1" indent="0">
              <a:spcBef>
                <a:spcPts val="1001"/>
              </a:spcBef>
              <a:buClr>
                <a:srgbClr val="212322"/>
              </a:buClr>
              <a:buNone/>
              <a:tabLst>
                <a:tab pos="0" algn="l"/>
              </a:tabLst>
            </a:pPr>
            <a:endParaRPr lang="en-GB" spc="-1" dirty="0">
              <a:solidFill>
                <a:schemeClr val="dk2"/>
              </a:solidFill>
              <a:ea typeface="+mn-lt"/>
              <a:cs typeface="+mn-lt"/>
            </a:endParaRPr>
          </a:p>
          <a:p>
            <a:pPr marL="0" indent="0">
              <a:spcBef>
                <a:spcPts val="1001"/>
              </a:spcBef>
              <a:buClr>
                <a:srgbClr val="212322"/>
              </a:buClr>
              <a:buNone/>
              <a:tabLst>
                <a:tab pos="0" algn="l"/>
              </a:tabLst>
            </a:pPr>
            <a:r>
              <a:rPr lang="en-GB" sz="1400" spc="-1" err="1">
                <a:solidFill>
                  <a:schemeClr val="dk2"/>
                </a:solidFill>
                <a:ea typeface="+mn-lt"/>
                <a:cs typeface="+mn-lt"/>
              </a:rPr>
              <a:t>Pelikh</a:t>
            </a:r>
            <a:r>
              <a:rPr lang="en-GB" sz="1400" spc="-1" dirty="0">
                <a:solidFill>
                  <a:schemeClr val="dk2"/>
                </a:solidFill>
                <a:ea typeface="+mn-lt"/>
                <a:cs typeface="+mn-lt"/>
              </a:rPr>
              <a:t>, A., &amp; Rowe, F. (2024). Increasing diversity, precarity and prolonged periods of education in the transition from school to work in Britain. </a:t>
            </a:r>
            <a:r>
              <a:rPr lang="en-GB" sz="1400" i="1" spc="-1" dirty="0">
                <a:solidFill>
                  <a:schemeClr val="dk2"/>
                </a:solidFill>
                <a:ea typeface="+mn-lt"/>
                <a:cs typeface="+mn-lt"/>
              </a:rPr>
              <a:t>Population, Space and Place</a:t>
            </a:r>
            <a:r>
              <a:rPr lang="en-GB" sz="1400" spc="-1" dirty="0">
                <a:solidFill>
                  <a:schemeClr val="dk2"/>
                </a:solidFill>
                <a:ea typeface="+mn-lt"/>
                <a:cs typeface="+mn-lt"/>
              </a:rPr>
              <a:t>, 30, e2771. </a:t>
            </a:r>
            <a:r>
              <a:rPr lang="en-GB" sz="1400" spc="-1" dirty="0">
                <a:solidFill>
                  <a:schemeClr val="dk2"/>
                </a:solidFill>
                <a:ea typeface="+mn-lt"/>
                <a:cs typeface="+mn-lt"/>
                <a:hlinkClick r:id="rId3">
                  <a:extLst>
                    <a:ext uri="{A12FA001-AC4F-418D-AE19-62706E023703}">
                      <ahyp:hlinkClr xmlns:ahyp="http://schemas.microsoft.com/office/drawing/2018/hyperlinkcolor" val="tx"/>
                    </a:ext>
                  </a:extLst>
                </a:hlinkClick>
              </a:rPr>
              <a:t>https://doi.org/10.1002/psp.2771</a:t>
            </a:r>
            <a:endParaRPr lang="en-GB" sz="1400" spc="-1">
              <a:solidFill>
                <a:schemeClr val="dk2"/>
              </a:solidFill>
              <a:latin typeface="Arial"/>
              <a:cs typeface="Arial"/>
            </a:endParaRPr>
          </a:p>
        </p:txBody>
      </p:sp>
      <p:sp>
        <p:nvSpPr>
          <p:cNvPr id="4" name="PlaceHolder 3"/>
          <p:cNvSpPr>
            <a:spLocks noGrp="1"/>
          </p:cNvSpPr>
          <p:nvPr>
            <p:ph type="sldNum" idx="132"/>
          </p:nvPr>
        </p:nvSpPr>
        <p:spPr/>
        <p:txBody>
          <a:bodyPr/>
          <a:lstStyle/>
          <a:p>
            <a:fld id="{85FA2966-A06E-414A-A934-E5F6457F90DF}" type="slidenum">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AACE3B-BEDE-34BF-3634-A59C6C14F99A}"/>
              </a:ext>
            </a:extLst>
          </p:cNvPr>
          <p:cNvSpPr txBox="1"/>
          <p:nvPr/>
        </p:nvSpPr>
        <p:spPr>
          <a:xfrm>
            <a:off x="678312" y="1369022"/>
            <a:ext cx="1030604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300" dirty="0">
                <a:solidFill>
                  <a:schemeClr val="tx2"/>
                </a:solidFill>
                <a:ea typeface="+mn-lt"/>
                <a:cs typeface="+mn-lt"/>
              </a:rPr>
              <a:t>Study characteristics</a:t>
            </a:r>
          </a:p>
          <a:p>
            <a:pPr marL="742950" lvl="1" indent="-285750">
              <a:buFont typeface="Arial"/>
              <a:buChar char="•"/>
            </a:pPr>
            <a:r>
              <a:rPr lang="en-US" sz="1900" dirty="0">
                <a:solidFill>
                  <a:schemeClr val="tx2"/>
                </a:solidFill>
                <a:ea typeface="+mn-lt"/>
                <a:cs typeface="+mn-lt"/>
              </a:rPr>
              <a:t>Understanding Society data (UKHLS, 2009–2023). </a:t>
            </a:r>
            <a:endParaRPr lang="en-US" sz="1900">
              <a:solidFill>
                <a:schemeClr val="tx2"/>
              </a:solidFill>
              <a:cs typeface="Arial"/>
            </a:endParaRPr>
          </a:p>
          <a:p>
            <a:pPr marL="742950" lvl="1" indent="-285750">
              <a:buFont typeface="Arial"/>
              <a:buChar char="•"/>
            </a:pPr>
            <a:r>
              <a:rPr lang="en-US" sz="1900" dirty="0">
                <a:solidFill>
                  <a:schemeClr val="tx2"/>
                </a:solidFill>
                <a:ea typeface="+mn-lt"/>
                <a:cs typeface="+mn-lt"/>
              </a:rPr>
              <a:t>Childless individuals of childbearing age (18–45) with co-residential partners </a:t>
            </a:r>
            <a:endParaRPr lang="en-US" sz="1900">
              <a:solidFill>
                <a:schemeClr val="tx2"/>
              </a:solidFill>
              <a:cs typeface="Arial"/>
            </a:endParaRPr>
          </a:p>
          <a:p>
            <a:pPr marL="742950" lvl="1" indent="-285750">
              <a:buFont typeface="Arial"/>
              <a:buChar char="•"/>
            </a:pPr>
            <a:r>
              <a:rPr lang="en-US" sz="1900" dirty="0">
                <a:solidFill>
                  <a:schemeClr val="tx2"/>
                </a:solidFill>
                <a:ea typeface="+mn-lt"/>
                <a:cs typeface="+mn-lt"/>
              </a:rPr>
              <a:t>Outcome: Probability of first birth at the next wave </a:t>
            </a:r>
            <a:endParaRPr lang="en-US" sz="1900">
              <a:solidFill>
                <a:schemeClr val="tx2"/>
              </a:solidFill>
              <a:cs typeface="Arial"/>
            </a:endParaRPr>
          </a:p>
          <a:p>
            <a:pPr marL="742950" lvl="1" indent="-285750">
              <a:buFont typeface="Arial"/>
              <a:buChar char="•"/>
            </a:pPr>
            <a:r>
              <a:rPr lang="en-US" sz="1900" dirty="0">
                <a:solidFill>
                  <a:schemeClr val="tx2"/>
                </a:solidFill>
                <a:ea typeface="+mn-lt"/>
                <a:cs typeface="+mn-lt"/>
              </a:rPr>
              <a:t>Agreement with statement: I feel like I belong to this </a:t>
            </a:r>
            <a:r>
              <a:rPr lang="en-US" sz="1900" err="1">
                <a:solidFill>
                  <a:schemeClr val="tx2"/>
                </a:solidFill>
                <a:ea typeface="+mn-lt"/>
                <a:cs typeface="+mn-lt"/>
              </a:rPr>
              <a:t>neighbourhood</a:t>
            </a:r>
            <a:r>
              <a:rPr lang="en-US" sz="1900" dirty="0">
                <a:solidFill>
                  <a:schemeClr val="tx2"/>
                </a:solidFill>
                <a:ea typeface="+mn-lt"/>
                <a:cs typeface="+mn-lt"/>
              </a:rPr>
              <a:t> </a:t>
            </a:r>
            <a:endParaRPr lang="en-US" sz="1900">
              <a:solidFill>
                <a:schemeClr val="tx2"/>
              </a:solidFill>
              <a:cs typeface="Arial"/>
            </a:endParaRPr>
          </a:p>
          <a:p>
            <a:pPr marL="742950" lvl="1" indent="-285750">
              <a:buFont typeface="Arial"/>
              <a:buChar char="•"/>
            </a:pPr>
            <a:r>
              <a:rPr lang="en-US" sz="1900" dirty="0">
                <a:solidFill>
                  <a:schemeClr val="tx2"/>
                </a:solidFill>
                <a:ea typeface="+mn-lt"/>
                <a:cs typeface="+mn-lt"/>
              </a:rPr>
              <a:t>Time at current residence </a:t>
            </a:r>
            <a:endParaRPr lang="en-US" sz="1900">
              <a:solidFill>
                <a:schemeClr val="tx2"/>
              </a:solidFill>
              <a:cs typeface="Arial"/>
            </a:endParaRPr>
          </a:p>
          <a:p>
            <a:pPr marL="285750" indent="-285750">
              <a:buFont typeface="Arial"/>
              <a:buChar char="•"/>
            </a:pPr>
            <a:endParaRPr lang="en-US" dirty="0">
              <a:solidFill>
                <a:schemeClr val="tx2"/>
              </a:solidFill>
              <a:cs typeface="Arial"/>
            </a:endParaRPr>
          </a:p>
          <a:p>
            <a:pPr marL="285750" indent="-285750">
              <a:buFont typeface="Arial"/>
              <a:buChar char="•"/>
            </a:pPr>
            <a:r>
              <a:rPr lang="en-US" sz="2300" dirty="0">
                <a:solidFill>
                  <a:schemeClr val="tx2"/>
                </a:solidFill>
                <a:ea typeface="+mn-lt"/>
                <a:cs typeface="+mn-lt"/>
              </a:rPr>
              <a:t>Main findings </a:t>
            </a:r>
          </a:p>
          <a:p>
            <a:pPr marL="742950" lvl="1" indent="-285750">
              <a:buFont typeface="Arial"/>
              <a:buChar char="•"/>
            </a:pPr>
            <a:r>
              <a:rPr lang="en-US" sz="1900" dirty="0">
                <a:solidFill>
                  <a:schemeClr val="tx2"/>
                </a:solidFill>
                <a:ea typeface="+mn-lt"/>
                <a:cs typeface="+mn-lt"/>
              </a:rPr>
              <a:t>Stronger sense of belonging is associated with higher likelihood of having a first child</a:t>
            </a:r>
          </a:p>
          <a:p>
            <a:pPr marL="742950" lvl="1" indent="-285750">
              <a:buFont typeface="Arial"/>
              <a:buChar char="•"/>
            </a:pPr>
            <a:r>
              <a:rPr lang="en-US" sz="1900" dirty="0">
                <a:solidFill>
                  <a:schemeClr val="tx2"/>
                </a:solidFill>
                <a:ea typeface="+mn-lt"/>
                <a:cs typeface="+mn-lt"/>
              </a:rPr>
              <a:t>Recent short-distance movers with strong belonging likely to transition to parenthood</a:t>
            </a:r>
          </a:p>
          <a:p>
            <a:pPr marL="742950" lvl="1" indent="-285750">
              <a:buFont typeface="Arial"/>
              <a:buChar char="•"/>
            </a:pPr>
            <a:r>
              <a:rPr lang="en-US" sz="1900" dirty="0">
                <a:solidFill>
                  <a:schemeClr val="tx2"/>
                </a:solidFill>
                <a:ea typeface="+mn-lt"/>
                <a:cs typeface="+mn-lt"/>
              </a:rPr>
              <a:t>Long-distance movers generally show a lower probability of becoming parents but... </a:t>
            </a:r>
          </a:p>
          <a:p>
            <a:pPr marL="1200150" lvl="2" indent="-285750">
              <a:buFont typeface="Wingdings"/>
              <a:buChar char="§"/>
            </a:pPr>
            <a:r>
              <a:rPr lang="en-US" dirty="0">
                <a:solidFill>
                  <a:schemeClr val="tx2"/>
                </a:solidFill>
                <a:ea typeface="+mn-lt"/>
                <a:cs typeface="+mn-lt"/>
              </a:rPr>
              <a:t>Those with a high sense of belonging as likely as short-distance movers to transition. </a:t>
            </a:r>
            <a:endParaRPr lang="en-US" dirty="0">
              <a:solidFill>
                <a:schemeClr val="tx2"/>
              </a:solidFill>
              <a:cs typeface="Arial"/>
            </a:endParaRPr>
          </a:p>
          <a:p>
            <a:endParaRPr lang="en-US" dirty="0">
              <a:solidFill>
                <a:schemeClr val="tx2"/>
              </a:solidFill>
              <a:cs typeface="Arial"/>
            </a:endParaRPr>
          </a:p>
          <a:p>
            <a:r>
              <a:rPr lang="en-US" sz="1400" dirty="0">
                <a:solidFill>
                  <a:schemeClr val="tx2"/>
                </a:solidFill>
                <a:ea typeface="+mn-lt"/>
                <a:cs typeface="+mn-lt"/>
              </a:rPr>
              <a:t>Buh, B., </a:t>
            </a:r>
            <a:r>
              <a:rPr lang="en-US" sz="1400" err="1">
                <a:solidFill>
                  <a:schemeClr val="tx2"/>
                </a:solidFill>
                <a:ea typeface="+mn-lt"/>
                <a:cs typeface="+mn-lt"/>
              </a:rPr>
              <a:t>Beaujouan</a:t>
            </a:r>
            <a:r>
              <a:rPr lang="en-US" sz="1400" dirty="0">
                <a:solidFill>
                  <a:schemeClr val="tx2"/>
                </a:solidFill>
                <a:ea typeface="+mn-lt"/>
                <a:cs typeface="+mn-lt"/>
              </a:rPr>
              <a:t>, E., &amp; Berrington, A. (2025). Belonging to the </a:t>
            </a:r>
            <a:r>
              <a:rPr lang="en-US" sz="1400" err="1">
                <a:solidFill>
                  <a:schemeClr val="tx2"/>
                </a:solidFill>
                <a:ea typeface="+mn-lt"/>
                <a:cs typeface="+mn-lt"/>
              </a:rPr>
              <a:t>neighbourhood</a:t>
            </a:r>
            <a:r>
              <a:rPr lang="en-US" sz="1400" dirty="0">
                <a:solidFill>
                  <a:schemeClr val="tx2"/>
                </a:solidFill>
                <a:ea typeface="+mn-lt"/>
                <a:cs typeface="+mn-lt"/>
              </a:rPr>
              <a:t>, residential mobility, and the transition to parenthood. </a:t>
            </a:r>
            <a:r>
              <a:rPr lang="en-US" sz="1400" i="1" dirty="0">
                <a:solidFill>
                  <a:schemeClr val="tx2"/>
                </a:solidFill>
                <a:ea typeface="+mn-lt"/>
                <a:cs typeface="+mn-lt"/>
              </a:rPr>
              <a:t>Population Studies</a:t>
            </a:r>
            <a:r>
              <a:rPr lang="en-US" sz="1400" dirty="0">
                <a:solidFill>
                  <a:schemeClr val="tx2"/>
                </a:solidFill>
                <a:ea typeface="+mn-lt"/>
                <a:cs typeface="+mn-lt"/>
              </a:rPr>
              <a:t>, 1–19. </a:t>
            </a:r>
            <a:r>
              <a:rPr lang="en-US" sz="1400" dirty="0">
                <a:solidFill>
                  <a:schemeClr val="tx2"/>
                </a:solidFill>
                <a:ea typeface="+mn-lt"/>
                <a:cs typeface="+mn-lt"/>
                <a:hlinkClick r:id="rId2">
                  <a:extLst>
                    <a:ext uri="{A12FA001-AC4F-418D-AE19-62706E023703}">
                      <ahyp:hlinkClr xmlns:ahyp="http://schemas.microsoft.com/office/drawing/2018/hyperlinkcolor" val="tx"/>
                    </a:ext>
                  </a:extLst>
                </a:hlinkClick>
              </a:rPr>
              <a:t>https://doi.org/10.1080/00324728.2025.2478929</a:t>
            </a:r>
            <a:endParaRPr lang="en-US">
              <a:solidFill>
                <a:schemeClr val="tx2"/>
              </a:solidFill>
              <a:cs typeface="Arial"/>
              <a:hlinkClick r:id="rId2">
                <a:extLst>
                  <a:ext uri="{A12FA001-AC4F-418D-AE19-62706E023703}">
                    <ahyp:hlinkClr xmlns:ahyp="http://schemas.microsoft.com/office/drawing/2018/hyperlinkcolor" val="tx"/>
                  </a:ext>
                </a:extLst>
              </a:hlinkClick>
            </a:endParaRPr>
          </a:p>
        </p:txBody>
      </p:sp>
      <p:sp>
        <p:nvSpPr>
          <p:cNvPr id="3" name="TextBox 2">
            <a:extLst>
              <a:ext uri="{FF2B5EF4-FFF2-40B4-BE49-F238E27FC236}">
                <a16:creationId xmlns:a16="http://schemas.microsoft.com/office/drawing/2014/main" id="{AB3AA335-2AF3-0155-8C3D-7E6B52337F92}"/>
              </a:ext>
            </a:extLst>
          </p:cNvPr>
          <p:cNvSpPr txBox="1"/>
          <p:nvPr/>
        </p:nvSpPr>
        <p:spPr>
          <a:xfrm>
            <a:off x="680528" y="632603"/>
            <a:ext cx="1101508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cs typeface="Arial"/>
              </a:rPr>
              <a:t>2. Neighbourhood belonging and transitions to parenthood </a:t>
            </a:r>
            <a:endParaRPr lang="en-GB" sz="3200" dirty="0"/>
          </a:p>
        </p:txBody>
      </p:sp>
    </p:spTree>
    <p:extLst>
      <p:ext uri="{BB962C8B-B14F-4D97-AF65-F5344CB8AC3E}">
        <p14:creationId xmlns:p14="http://schemas.microsoft.com/office/powerpoint/2010/main" val="1684485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PlaceHolder 1"/>
          <p:cNvSpPr>
            <a:spLocks noGrp="1"/>
          </p:cNvSpPr>
          <p:nvPr>
            <p:ph type="title"/>
          </p:nvPr>
        </p:nvSpPr>
        <p:spPr>
          <a:xfrm>
            <a:off x="831960" y="1229400"/>
            <a:ext cx="7347240" cy="2558160"/>
          </a:xfrm>
          <a:prstGeom prst="rect">
            <a:avLst/>
          </a:prstGeom>
          <a:noFill/>
          <a:ln w="0">
            <a:noFill/>
          </a:ln>
        </p:spPr>
        <p:txBody>
          <a:bodyPr lIns="91440" tIns="45720" rIns="91440" bIns="45720" anchor="b">
            <a:noAutofit/>
          </a:bodyPr>
          <a:lstStyle/>
          <a:p>
            <a:pPr indent="0" defTabSz="914400">
              <a:lnSpc>
                <a:spcPct val="90000"/>
              </a:lnSpc>
              <a:buNone/>
            </a:pPr>
            <a:r>
              <a:rPr lang="en-GB" sz="4400" b="0" strike="noStrike" spc="-1">
                <a:solidFill>
                  <a:schemeClr val="dk1"/>
                </a:solidFill>
                <a:latin typeface="Arial"/>
              </a:rPr>
              <a:t>Thank you for your attention</a:t>
            </a:r>
          </a:p>
        </p:txBody>
      </p:sp>
      <p:sp>
        <p:nvSpPr>
          <p:cNvPr id="488" name="PlaceHolder 2"/>
          <p:cNvSpPr>
            <a:spLocks noGrp="1"/>
          </p:cNvSpPr>
          <p:nvPr>
            <p:ph/>
          </p:nvPr>
        </p:nvSpPr>
        <p:spPr>
          <a:xfrm>
            <a:off x="831960" y="3814920"/>
            <a:ext cx="7336440" cy="149976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en-GB" sz="2400" b="0" strike="noStrike" spc="-1">
                <a:solidFill>
                  <a:schemeClr val="dk2">
                    <a:lumMod val="75000"/>
                    <a:lumOff val="25000"/>
                  </a:schemeClr>
                </a:solidFill>
                <a:latin typeface="Arial"/>
              </a:rPr>
              <a:t>Pierre Walthéry, UK Data Service</a:t>
            </a:r>
            <a:endParaRPr lang="en-GB" sz="2400" b="0" strike="noStrike" spc="-1">
              <a:solidFill>
                <a:schemeClr val="dk2"/>
              </a:solidFill>
              <a:latin typeface="Arial"/>
            </a:endParaRPr>
          </a:p>
          <a:p>
            <a:pPr indent="0" defTabSz="914400">
              <a:lnSpc>
                <a:spcPct val="90000"/>
              </a:lnSpc>
              <a:spcBef>
                <a:spcPts val="1001"/>
              </a:spcBef>
              <a:buNone/>
              <a:tabLst>
                <a:tab pos="0" algn="l"/>
              </a:tabLst>
            </a:pPr>
            <a:r>
              <a:rPr lang="en-GB" sz="2400" b="0" u="sng" strike="noStrike" spc="-1">
                <a:solidFill>
                  <a:schemeClr val="dk2">
                    <a:lumMod val="75000"/>
                    <a:lumOff val="25000"/>
                  </a:schemeClr>
                </a:solidFill>
                <a:uFillTx/>
                <a:latin typeface="Arial"/>
                <a:hlinkClick r:id="rId2"/>
              </a:rPr>
              <a:t>pierre.walthery@manchester.ac.uk</a:t>
            </a:r>
            <a:endParaRPr lang="en-GB" sz="2400" b="0" strike="noStrike" spc="-1">
              <a:solidFill>
                <a:schemeClr val="dk2"/>
              </a:solidFill>
              <a:latin typeface="Arial"/>
            </a:endParaRPr>
          </a:p>
          <a:p>
            <a:pPr indent="0" defTabSz="914400">
              <a:lnSpc>
                <a:spcPct val="90000"/>
              </a:lnSpc>
              <a:spcBef>
                <a:spcPts val="1001"/>
              </a:spcBef>
              <a:buNone/>
              <a:tabLst>
                <a:tab pos="0" algn="l"/>
              </a:tabLst>
            </a:pPr>
            <a:endParaRPr lang="en-GB" sz="2400" b="0" strike="noStrike" spc="-1">
              <a:solidFill>
                <a:schemeClr val="dk2"/>
              </a:solidFill>
              <a:latin typeface="Arial"/>
            </a:endParaRPr>
          </a:p>
        </p:txBody>
      </p:sp>
      <p:sp>
        <p:nvSpPr>
          <p:cNvPr id="4" name="PlaceHolder 3"/>
          <p:cNvSpPr>
            <a:spLocks noGrp="1"/>
          </p:cNvSpPr>
          <p:nvPr>
            <p:ph type="sldNum" idx="36"/>
          </p:nvPr>
        </p:nvSpPr>
        <p:spPr/>
        <p:txBody>
          <a:bodyPr/>
          <a:lstStyle/>
          <a:p>
            <a:fld id="{690B2E69-4218-4457-BBD6-E0F4A18E28D2}" type="slidenum">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BD10E0-9F96-7334-28F6-B3AF0CD960D5}"/>
              </a:ext>
            </a:extLst>
          </p:cNvPr>
          <p:cNvSpPr txBox="1"/>
          <p:nvPr/>
        </p:nvSpPr>
        <p:spPr>
          <a:xfrm>
            <a:off x="813371" y="1524000"/>
            <a:ext cx="10348861"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ea typeface="+mn-lt"/>
                <a:cs typeface="+mn-lt"/>
              </a:rPr>
              <a:t>Resources:</a:t>
            </a:r>
          </a:p>
          <a:p>
            <a:endParaRPr lang="en-GB" dirty="0">
              <a:ea typeface="+mn-lt"/>
              <a:cs typeface="+mn-lt"/>
            </a:endParaRPr>
          </a:p>
          <a:p>
            <a:r>
              <a:rPr lang="en-GB" dirty="0">
                <a:ea typeface="+mn-lt"/>
                <a:cs typeface="+mn-lt"/>
                <a:hlinkClick r:id="rId2"/>
              </a:rPr>
              <a:t>Understanding Society series page (UKDS Data Catalogue</a:t>
            </a:r>
            <a:r>
              <a:rPr lang="en-US" dirty="0">
                <a:ea typeface="+mn-lt"/>
                <a:cs typeface="+mn-lt"/>
              </a:rPr>
              <a:t>)</a:t>
            </a:r>
            <a:endParaRPr lang="en-US" dirty="0">
              <a:cs typeface="Arial"/>
            </a:endParaRPr>
          </a:p>
          <a:p>
            <a:r>
              <a:rPr lang="en-GB" dirty="0">
                <a:cs typeface="Arial"/>
                <a:hlinkClick r:id="rId3"/>
              </a:rPr>
              <a:t>Understanding Society study website</a:t>
            </a:r>
            <a:endParaRPr lang="en-GB" dirty="0">
              <a:cs typeface="Arial"/>
            </a:endParaRPr>
          </a:p>
          <a:p>
            <a:endParaRPr lang="en-GB" dirty="0">
              <a:cs typeface="Arial"/>
            </a:endParaRPr>
          </a:p>
          <a:p>
            <a:r>
              <a:rPr lang="en-GB" dirty="0">
                <a:cs typeface="Arial"/>
                <a:hlinkClick r:id="rId4"/>
              </a:rPr>
              <a:t>Millenium Cohort Study series page </a:t>
            </a:r>
            <a:endParaRPr lang="en-US" dirty="0">
              <a:cs typeface="Arial"/>
            </a:endParaRPr>
          </a:p>
          <a:p>
            <a:endParaRPr lang="en-GB" dirty="0">
              <a:ea typeface="+mn-lt"/>
              <a:cs typeface="+mn-lt"/>
            </a:endParaRPr>
          </a:p>
          <a:p>
            <a:r>
              <a:rPr lang="en-GB" dirty="0">
                <a:ea typeface="+mn-lt"/>
                <a:cs typeface="+mn-lt"/>
                <a:hlinkClick r:id="rId5"/>
              </a:rPr>
              <a:t>Next Steps (also known as the Longitudinal Study of Young People in England) series page </a:t>
            </a:r>
            <a:endParaRPr lang="en-GB" dirty="0"/>
          </a:p>
          <a:p>
            <a:r>
              <a:rPr lang="en-GB" dirty="0">
                <a:cs typeface="Arial"/>
                <a:hlinkClick r:id="rId6"/>
              </a:rPr>
              <a:t>The Cohort Studies pages on the Centre for Longitudinal Study website</a:t>
            </a:r>
            <a:endParaRPr lang="en-GB" dirty="0">
              <a:cs typeface="Arial"/>
            </a:endParaRPr>
          </a:p>
          <a:p>
            <a:endParaRPr lang="en-GB" dirty="0">
              <a:cs typeface="Arial"/>
            </a:endParaRPr>
          </a:p>
          <a:p>
            <a:r>
              <a:rPr lang="en-GB" dirty="0">
                <a:cs typeface="Arial"/>
                <a:hlinkClick r:id="rId7"/>
              </a:rPr>
              <a:t>The Labour Force Survey series page</a:t>
            </a:r>
            <a:endParaRPr lang="en-GB" dirty="0">
              <a:cs typeface="Arial"/>
            </a:endParaRPr>
          </a:p>
          <a:p>
            <a:endParaRPr lang="en-GB" dirty="0">
              <a:cs typeface="Arial"/>
            </a:endParaRPr>
          </a:p>
          <a:p>
            <a:r>
              <a:rPr lang="en-GB" dirty="0">
                <a:cs typeface="Arial"/>
                <a:hlinkClick r:id="rId8"/>
              </a:rPr>
              <a:t>UK Data Service survey data drop-in sessions</a:t>
            </a:r>
            <a:endParaRPr lang="en-GB" dirty="0">
              <a:cs typeface="Arial"/>
            </a:endParaRPr>
          </a:p>
          <a:p>
            <a:endParaRPr lang="en-GB" dirty="0">
              <a:cs typeface="Arial"/>
            </a:endParaRPr>
          </a:p>
          <a:p>
            <a:endParaRPr lang="en-GB" dirty="0">
              <a:cs typeface="Arial"/>
            </a:endParaRPr>
          </a:p>
        </p:txBody>
      </p:sp>
    </p:spTree>
    <p:extLst>
      <p:ext uri="{BB962C8B-B14F-4D97-AF65-F5344CB8AC3E}">
        <p14:creationId xmlns:p14="http://schemas.microsoft.com/office/powerpoint/2010/main" val="79913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PlaceHolder 1"/>
          <p:cNvSpPr>
            <a:spLocks noGrp="1"/>
          </p:cNvSpPr>
          <p:nvPr>
            <p:ph type="title"/>
          </p:nvPr>
        </p:nvSpPr>
        <p:spPr>
          <a:xfrm>
            <a:off x="831960" y="1229400"/>
            <a:ext cx="7347240" cy="2558160"/>
          </a:xfrm>
          <a:prstGeom prst="rect">
            <a:avLst/>
          </a:prstGeom>
          <a:noFill/>
          <a:ln w="0">
            <a:noFill/>
          </a:ln>
        </p:spPr>
        <p:txBody>
          <a:bodyPr lIns="91440" tIns="45720" rIns="91440" bIns="45720" anchor="b">
            <a:noAutofit/>
          </a:bodyPr>
          <a:lstStyle/>
          <a:p>
            <a:pPr indent="0" defTabSz="914400">
              <a:lnSpc>
                <a:spcPct val="90000"/>
              </a:lnSpc>
              <a:buNone/>
            </a:pPr>
            <a:r>
              <a:rPr lang="en-GB" sz="4400" b="0" strike="noStrike" spc="-1">
                <a:solidFill>
                  <a:schemeClr val="dk1"/>
                </a:solidFill>
                <a:latin typeface="Arial"/>
              </a:rPr>
              <a:t>1. The UK Data Service</a:t>
            </a:r>
          </a:p>
        </p:txBody>
      </p:sp>
      <p:sp>
        <p:nvSpPr>
          <p:cNvPr id="3" name="PlaceHolder 2"/>
          <p:cNvSpPr>
            <a:spLocks noGrp="1"/>
          </p:cNvSpPr>
          <p:nvPr>
            <p:ph type="sldNum" idx="36"/>
          </p:nvPr>
        </p:nvSpPr>
        <p:spPr/>
        <p:txBody>
          <a:bodyPr/>
          <a:lstStyle/>
          <a:p>
            <a:fld id="{DA5B487B-EB8C-4EE5-8804-1D071899474F}" type="slidenum">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68CB312F-B790-5612-860F-94066B575D2D}"/>
              </a:ext>
            </a:extLst>
          </p:cNvPr>
          <p:cNvSpPr>
            <a:spLocks noGrp="1"/>
          </p:cNvSpPr>
          <p:nvPr/>
        </p:nvSpPr>
        <p:spPr>
          <a:xfrm>
            <a:off x="335360" y="260648"/>
            <a:ext cx="10972800" cy="1143000"/>
          </a:xfrm>
          <a:prstGeom prst="rect">
            <a:avLst/>
          </a:prstGeom>
        </p:spPr>
        <p:txBody>
          <a:bodyPr vert="horz" lIns="91440" tIns="45720" rIns="91440" bIns="45720" rtlCol="0" anchor="ctr">
            <a:normAutofit/>
          </a:bodyPr>
          <a:lstStyle>
            <a:lvl1pPr algn="l" defTabSz="685800" rtl="0" eaLnBrk="1" latinLnBrk="0" hangingPunct="1">
              <a:spcBef>
                <a:spcPct val="0"/>
              </a:spcBef>
              <a:buNone/>
              <a:defRPr sz="4500" kern="1200">
                <a:solidFill>
                  <a:schemeClr val="tx1"/>
                </a:solidFill>
                <a:latin typeface="Arial" panose="020B0604020202020204" pitchFamily="34" charset="0"/>
                <a:ea typeface="+mj-ea"/>
                <a:cs typeface="+mj-cs"/>
              </a:defRPr>
            </a:lvl1pPr>
          </a:lstStyle>
          <a:p>
            <a:r>
              <a:rPr lang="en-GB" altLang="en-US" sz="4400">
                <a:cs typeface="Arial" panose="020B0604020202020204" pitchFamily="34" charset="0"/>
              </a:rPr>
              <a:t>What is the UK Data Service?</a:t>
            </a:r>
            <a:endParaRPr lang="en-GB" sz="4400"/>
          </a:p>
        </p:txBody>
      </p:sp>
      <p:sp>
        <p:nvSpPr>
          <p:cNvPr id="3" name="Content Placeholder 8">
            <a:extLst>
              <a:ext uri="{FF2B5EF4-FFF2-40B4-BE49-F238E27FC236}">
                <a16:creationId xmlns:a16="http://schemas.microsoft.com/office/drawing/2014/main" id="{2EBC1850-91F7-4DA9-974D-6833FBB83277}"/>
              </a:ext>
            </a:extLst>
          </p:cNvPr>
          <p:cNvSpPr>
            <a:spLocks noGrp="1"/>
          </p:cNvSpPr>
          <p:nvPr/>
        </p:nvSpPr>
        <p:spPr>
          <a:xfrm>
            <a:off x="380300" y="1643459"/>
            <a:ext cx="10972800" cy="5141168"/>
          </a:xfrm>
          <a:prstGeom prst="rect">
            <a:avLst/>
          </a:prstGeom>
        </p:spPr>
        <p:txBody>
          <a:bodyPr vert="horz" lIns="91440" tIns="45720" rIns="91440" bIns="45720" rtlCol="0" anchor="t">
            <a:normAutofit/>
          </a:bodyPr>
          <a:lstStyle>
            <a:lvl1pPr marL="257175" indent="-257175" algn="l" defTabSz="685800" rtl="0" eaLnBrk="1" latinLnBrk="0" hangingPunct="1">
              <a:spcBef>
                <a:spcPct val="20000"/>
              </a:spcBef>
              <a:buFont typeface="Arial" pitchFamily="34" charset="0"/>
              <a:buChar char="•"/>
              <a:defRPr sz="3800" kern="1200" baseline="0">
                <a:solidFill>
                  <a:schemeClr val="tx1"/>
                </a:solidFill>
                <a:latin typeface="Arial" panose="020B0604020202020204" pitchFamily="34" charset="0"/>
                <a:ea typeface="+mn-ea"/>
                <a:cs typeface="+mn-cs"/>
              </a:defRPr>
            </a:lvl1pPr>
            <a:lvl2pPr marL="557213" indent="-214313" algn="l" defTabSz="685800" rtl="0" eaLnBrk="1" latinLnBrk="0" hangingPunct="1">
              <a:spcBef>
                <a:spcPct val="20000"/>
              </a:spcBef>
              <a:buFont typeface="Arial" pitchFamily="34" charset="0"/>
              <a:buChar char="•"/>
              <a:defRPr sz="3600" kern="1200" baseline="0">
                <a:solidFill>
                  <a:schemeClr val="tx1"/>
                </a:solidFill>
                <a:latin typeface="Arial" panose="020B0604020202020204" pitchFamily="34" charset="0"/>
                <a:ea typeface="+mn-ea"/>
                <a:cs typeface="+mn-cs"/>
              </a:defRPr>
            </a:lvl2pPr>
            <a:lvl3pPr marL="942975" indent="-257175" algn="l" defTabSz="685800" rtl="0" eaLnBrk="1" latinLnBrk="0" hangingPunct="1">
              <a:spcBef>
                <a:spcPct val="20000"/>
              </a:spcBef>
              <a:buFont typeface="Arial" pitchFamily="34" charset="0"/>
              <a:buChar char="•"/>
              <a:defRPr sz="3200" kern="1200" baseline="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1200"/>
              </a:spcBef>
            </a:pPr>
            <a:r>
              <a:rPr lang="en-GB" altLang="en-US" sz="3000" dirty="0">
                <a:solidFill>
                  <a:schemeClr val="tx2"/>
                </a:solidFill>
                <a:latin typeface="Arial"/>
                <a:cs typeface="Arial"/>
              </a:rPr>
              <a:t>Main UK repository of secondary social science data</a:t>
            </a:r>
            <a:endParaRPr lang="en-US">
              <a:solidFill>
                <a:schemeClr val="tx2"/>
              </a:solidFill>
              <a:cs typeface="Arial"/>
            </a:endParaRPr>
          </a:p>
          <a:p>
            <a:pPr>
              <a:spcBef>
                <a:spcPts val="1200"/>
              </a:spcBef>
            </a:pPr>
            <a:r>
              <a:rPr lang="en-GB" sz="3000" dirty="0">
                <a:solidFill>
                  <a:schemeClr val="tx2"/>
                </a:solidFill>
                <a:latin typeface="Arial"/>
                <a:cs typeface="Arial"/>
              </a:rPr>
              <a:t>A single point of access</a:t>
            </a:r>
            <a:endParaRPr lang="en-GB" altLang="en-US" sz="3000" dirty="0">
              <a:solidFill>
                <a:schemeClr val="tx2"/>
              </a:solidFill>
              <a:latin typeface="Arial"/>
              <a:cs typeface="Arial"/>
            </a:endParaRPr>
          </a:p>
          <a:p>
            <a:pPr>
              <a:spcBef>
                <a:spcPts val="1200"/>
              </a:spcBef>
            </a:pPr>
            <a:r>
              <a:rPr lang="en-GB" altLang="en-US" sz="3000" dirty="0">
                <a:solidFill>
                  <a:schemeClr val="tx2"/>
                </a:solidFill>
                <a:latin typeface="Arial"/>
                <a:cs typeface="Arial"/>
              </a:rPr>
              <a:t>Provider of support, training and guidance</a:t>
            </a:r>
            <a:endParaRPr lang="en-GB">
              <a:solidFill>
                <a:schemeClr val="tx2"/>
              </a:solidFill>
              <a:cs typeface="Arial"/>
            </a:endParaRPr>
          </a:p>
          <a:p>
            <a:pPr>
              <a:spcBef>
                <a:spcPts val="1200"/>
              </a:spcBef>
            </a:pPr>
            <a:r>
              <a:rPr lang="en-GB" sz="3000" dirty="0">
                <a:solidFill>
                  <a:schemeClr val="tx2"/>
                </a:solidFill>
                <a:latin typeface="Arial"/>
                <a:cs typeface="Arial"/>
              </a:rPr>
              <a:t>Key part of the UK social science </a:t>
            </a:r>
            <a:br>
              <a:rPr lang="en-GB" sz="3000" dirty="0">
                <a:solidFill>
                  <a:schemeClr val="tx2"/>
                </a:solidFill>
                <a:latin typeface="Arial"/>
                <a:cs typeface="Arial"/>
              </a:rPr>
            </a:br>
            <a:r>
              <a:rPr lang="en-GB" sz="3000" dirty="0">
                <a:solidFill>
                  <a:schemeClr val="tx2"/>
                </a:solidFill>
                <a:latin typeface="Arial"/>
                <a:cs typeface="Arial"/>
              </a:rPr>
              <a:t>research infrastructure</a:t>
            </a:r>
            <a:endParaRPr lang="en-GB" altLang="en-US" sz="3000" dirty="0">
              <a:solidFill>
                <a:schemeClr val="tx2"/>
              </a:solidFill>
              <a:latin typeface="Arial"/>
              <a:cs typeface="Arial"/>
            </a:endParaRPr>
          </a:p>
          <a:p>
            <a:pPr>
              <a:spcBef>
                <a:spcPts val="1200"/>
              </a:spcBef>
            </a:pPr>
            <a:r>
              <a:rPr lang="en-GB" sz="3000" dirty="0">
                <a:solidFill>
                  <a:schemeClr val="tx2"/>
                </a:solidFill>
                <a:latin typeface="Arial"/>
                <a:cs typeface="Arial"/>
              </a:rPr>
              <a:t>Funded by the ESRC</a:t>
            </a:r>
            <a:endParaRPr lang="en-GB" altLang="en-US" sz="3000" dirty="0">
              <a:solidFill>
                <a:schemeClr val="tx2"/>
              </a:solidFill>
              <a:latin typeface="Arial"/>
              <a:cs typeface="Arial"/>
            </a:endParaRPr>
          </a:p>
        </p:txBody>
      </p:sp>
    </p:spTree>
    <p:extLst>
      <p:ext uri="{BB962C8B-B14F-4D97-AF65-F5344CB8AC3E}">
        <p14:creationId xmlns:p14="http://schemas.microsoft.com/office/powerpoint/2010/main" val="46146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PlaceHolder 1"/>
          <p:cNvSpPr>
            <a:spLocks noGrp="1"/>
          </p:cNvSpPr>
          <p:nvPr>
            <p:ph type="title"/>
          </p:nvPr>
        </p:nvSpPr>
        <p:spPr>
          <a:xfrm>
            <a:off x="838080" y="538200"/>
            <a:ext cx="9977040" cy="548280"/>
          </a:xfrm>
          <a:prstGeom prst="rect">
            <a:avLst/>
          </a:prstGeom>
          <a:noFill/>
          <a:ln w="0">
            <a:noFill/>
          </a:ln>
        </p:spPr>
        <p:txBody>
          <a:bodyPr lIns="91440" tIns="45720" rIns="91440" bIns="45720" anchor="ctr">
            <a:noAutofit/>
          </a:bodyPr>
          <a:lstStyle/>
          <a:p>
            <a:r>
              <a:rPr lang="en-GB" sz="3600" b="0" strike="noStrike" spc="-1" dirty="0">
                <a:solidFill>
                  <a:schemeClr val="dk1"/>
                </a:solidFill>
                <a:latin typeface="Arial"/>
              </a:rPr>
              <a:t>Data curated by the </a:t>
            </a:r>
            <a:r>
              <a:rPr lang="en-GB" sz="3600" spc="-1" dirty="0">
                <a:solidFill>
                  <a:schemeClr val="dk1"/>
                </a:solidFill>
                <a:latin typeface="Arial"/>
              </a:rPr>
              <a:t>UK Data Service</a:t>
            </a:r>
            <a:endParaRPr lang="en-GB" sz="3600" b="0" strike="noStrike" spc="-1" dirty="0">
              <a:solidFill>
                <a:schemeClr val="dk1"/>
              </a:solidFill>
              <a:latin typeface="Arial"/>
            </a:endParaRPr>
          </a:p>
        </p:txBody>
      </p:sp>
      <p:sp>
        <p:nvSpPr>
          <p:cNvPr id="385" name="Text Placeholder 2"/>
          <p:cNvSpPr/>
          <p:nvPr/>
        </p:nvSpPr>
        <p:spPr>
          <a:xfrm>
            <a:off x="981000" y="1192584"/>
            <a:ext cx="10963047" cy="4564176"/>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Autofit/>
          </a:bodyPr>
          <a:lstStyle/>
          <a:p>
            <a:pPr marL="228600" indent="-228600">
              <a:lnSpc>
                <a:spcPct val="90000"/>
              </a:lnSpc>
              <a:spcBef>
                <a:spcPts val="1001"/>
              </a:spcBef>
              <a:buClr>
                <a:srgbClr val="212322"/>
              </a:buClr>
              <a:buFont typeface="Arial"/>
              <a:buChar char="•"/>
            </a:pPr>
            <a:r>
              <a:rPr lang="en-GB" sz="2600" spc="-1" dirty="0">
                <a:solidFill>
                  <a:schemeClr val="dk2"/>
                </a:solidFill>
                <a:latin typeface="Arial"/>
              </a:rPr>
              <a:t>UK</a:t>
            </a:r>
            <a:r>
              <a:rPr lang="en-GB" sz="2600" b="0" strike="noStrike" spc="-1" dirty="0">
                <a:solidFill>
                  <a:schemeClr val="dk2"/>
                </a:solidFill>
                <a:latin typeface="Arial"/>
              </a:rPr>
              <a:t> surveys:</a:t>
            </a:r>
            <a:endParaRPr lang="en-GB" sz="2600" spc="-1" dirty="0">
              <a:solidFill>
                <a:schemeClr val="dk2"/>
              </a:solidFill>
              <a:latin typeface="Arial"/>
              <a:cs typeface="Arial"/>
            </a:endParaRPr>
          </a:p>
          <a:p>
            <a:pPr marL="685800" lvl="1" indent="-228600">
              <a:lnSpc>
                <a:spcPct val="70000"/>
              </a:lnSpc>
              <a:spcBef>
                <a:spcPts val="1001"/>
              </a:spcBef>
              <a:buClr>
                <a:srgbClr val="212322"/>
              </a:buClr>
              <a:buFont typeface="Arial"/>
              <a:buChar char="•"/>
            </a:pPr>
            <a:r>
              <a:rPr lang="en-GB" sz="2000" spc="-1" dirty="0">
                <a:solidFill>
                  <a:schemeClr val="dk2"/>
                </a:solidFill>
                <a:latin typeface="Arial"/>
                <a:cs typeface="Arial"/>
              </a:rPr>
              <a:t>Large-scale cross-sectional government surveys series</a:t>
            </a:r>
          </a:p>
          <a:p>
            <a:pPr marL="685800" lvl="1" indent="-228600">
              <a:lnSpc>
                <a:spcPct val="70000"/>
              </a:lnSpc>
              <a:spcBef>
                <a:spcPts val="1001"/>
              </a:spcBef>
              <a:buClr>
                <a:srgbClr val="212322"/>
              </a:buClr>
              <a:buFont typeface="Arial"/>
              <a:buChar char="•"/>
            </a:pPr>
            <a:r>
              <a:rPr lang="en-GB" sz="2000" spc="-1" dirty="0">
                <a:solidFill>
                  <a:schemeClr val="dk2"/>
                </a:solidFill>
                <a:latin typeface="Arial"/>
                <a:cs typeface="Arial"/>
              </a:rPr>
              <a:t>Major longitudinal surveys</a:t>
            </a:r>
          </a:p>
          <a:p>
            <a:pPr marL="685800" lvl="1" indent="-228600">
              <a:lnSpc>
                <a:spcPct val="90000"/>
              </a:lnSpc>
              <a:spcBef>
                <a:spcPts val="1001"/>
              </a:spcBef>
              <a:buClr>
                <a:srgbClr val="212322"/>
              </a:buClr>
              <a:buFont typeface="Arial"/>
              <a:buChar char="•"/>
            </a:pPr>
            <a:r>
              <a:rPr lang="en-GB" sz="2000" spc="-1" dirty="0">
                <a:solidFill>
                  <a:schemeClr val="dk2"/>
                </a:solidFill>
                <a:latin typeface="Arial"/>
                <a:cs typeface="Arial"/>
              </a:rPr>
              <a:t>One off academic studies</a:t>
            </a:r>
            <a:endParaRPr lang="en-GB" sz="2000">
              <a:solidFill>
                <a:schemeClr val="dk2"/>
              </a:solidFill>
              <a:cs typeface="Arial"/>
            </a:endParaRPr>
          </a:p>
          <a:p>
            <a:pPr marL="228600" indent="-228600">
              <a:lnSpc>
                <a:spcPct val="90000"/>
              </a:lnSpc>
              <a:spcBef>
                <a:spcPts val="1001"/>
              </a:spcBef>
              <a:buClr>
                <a:srgbClr val="212322"/>
              </a:buClr>
              <a:buFont typeface="Arial"/>
              <a:buChar char="•"/>
            </a:pPr>
            <a:r>
              <a:rPr lang="en-GB" sz="2600" b="0" strike="noStrike" spc="-1" dirty="0">
                <a:solidFill>
                  <a:schemeClr val="dk2"/>
                </a:solidFill>
                <a:latin typeface="Arial"/>
              </a:rPr>
              <a:t>Multinational </a:t>
            </a:r>
            <a:r>
              <a:rPr lang="en-GB" sz="2600" spc="-1" dirty="0">
                <a:solidFill>
                  <a:schemeClr val="dk2"/>
                </a:solidFill>
                <a:latin typeface="Arial"/>
              </a:rPr>
              <a:t>data</a:t>
            </a:r>
            <a:endParaRPr lang="en-GB" sz="2600">
              <a:solidFill>
                <a:schemeClr val="dk2"/>
              </a:solidFill>
              <a:latin typeface="Arial"/>
              <a:cs typeface="Arial"/>
            </a:endParaRPr>
          </a:p>
          <a:p>
            <a:pPr marL="685800" lvl="1" indent="-228600">
              <a:lnSpc>
                <a:spcPct val="90000"/>
              </a:lnSpc>
              <a:spcBef>
                <a:spcPts val="1001"/>
              </a:spcBef>
              <a:buClr>
                <a:srgbClr val="212322"/>
              </a:buClr>
              <a:buFont typeface="Arial"/>
              <a:buChar char="•"/>
            </a:pPr>
            <a:r>
              <a:rPr lang="en-GB" sz="2000" spc="-1" dirty="0">
                <a:solidFill>
                  <a:schemeClr val="dk2"/>
                </a:solidFill>
                <a:latin typeface="Arial"/>
              </a:rPr>
              <a:t>Cross-sectional surveys</a:t>
            </a:r>
            <a:endParaRPr lang="en-GB" sz="2000">
              <a:solidFill>
                <a:schemeClr val="dk2"/>
              </a:solidFill>
              <a:latin typeface="Arial"/>
              <a:cs typeface="Arial"/>
            </a:endParaRPr>
          </a:p>
          <a:p>
            <a:pPr marL="685800" lvl="1" indent="-228600">
              <a:lnSpc>
                <a:spcPct val="90000"/>
              </a:lnSpc>
              <a:spcBef>
                <a:spcPts val="1001"/>
              </a:spcBef>
              <a:buClr>
                <a:srgbClr val="212322"/>
              </a:buClr>
              <a:buFont typeface="Arial"/>
              <a:buChar char="•"/>
            </a:pPr>
            <a:r>
              <a:rPr lang="en-GB" sz="2000" spc="-1" dirty="0">
                <a:solidFill>
                  <a:schemeClr val="dk2"/>
                </a:solidFill>
                <a:latin typeface="Arial"/>
              </a:rPr>
              <a:t>Aggregate</a:t>
            </a:r>
            <a:r>
              <a:rPr lang="en-GB" sz="2000" b="0" strike="noStrike" spc="-1" dirty="0">
                <a:solidFill>
                  <a:schemeClr val="dk2"/>
                </a:solidFill>
                <a:latin typeface="Arial"/>
              </a:rPr>
              <a:t> databanks</a:t>
            </a:r>
            <a:endParaRPr lang="en-GB" sz="2000">
              <a:solidFill>
                <a:schemeClr val="dk2"/>
              </a:solidFill>
              <a:cs typeface="Arial"/>
            </a:endParaRPr>
          </a:p>
          <a:p>
            <a:pPr marL="228600" indent="-228600">
              <a:lnSpc>
                <a:spcPct val="90000"/>
              </a:lnSpc>
              <a:spcBef>
                <a:spcPts val="1001"/>
              </a:spcBef>
              <a:buClr>
                <a:srgbClr val="212322"/>
              </a:buClr>
              <a:buFont typeface="Arial"/>
              <a:buChar char="•"/>
            </a:pPr>
            <a:r>
              <a:rPr lang="en-GB" sz="2600" b="0" strike="noStrike" spc="-1" dirty="0">
                <a:solidFill>
                  <a:schemeClr val="dk2"/>
                </a:solidFill>
                <a:latin typeface="Arial"/>
              </a:rPr>
              <a:t>Census </a:t>
            </a:r>
            <a:r>
              <a:rPr lang="en-GB" sz="2600" spc="-1" dirty="0">
                <a:solidFill>
                  <a:schemeClr val="dk2"/>
                </a:solidFill>
                <a:latin typeface="Arial"/>
              </a:rPr>
              <a:t>data</a:t>
            </a:r>
            <a:endParaRPr lang="en-GB" sz="2600" spc="-1" dirty="0">
              <a:solidFill>
                <a:schemeClr val="dk2"/>
              </a:solidFill>
              <a:latin typeface="Arial"/>
              <a:cs typeface="Arial"/>
            </a:endParaRPr>
          </a:p>
          <a:p>
            <a:pPr marL="685800" lvl="1" indent="-228600">
              <a:lnSpc>
                <a:spcPct val="90000"/>
              </a:lnSpc>
              <a:spcBef>
                <a:spcPts val="1001"/>
              </a:spcBef>
              <a:buClr>
                <a:srgbClr val="212322"/>
              </a:buClr>
              <a:buFont typeface="Arial"/>
              <a:buChar char="•"/>
            </a:pPr>
            <a:r>
              <a:rPr lang="en-GB" sz="2000" spc="-1" dirty="0">
                <a:solidFill>
                  <a:schemeClr val="dk2"/>
                </a:solidFill>
                <a:latin typeface="Arial"/>
              </a:rPr>
              <a:t>Modern</a:t>
            </a:r>
            <a:r>
              <a:rPr lang="en-GB" sz="2000" b="0" strike="noStrike" spc="-1" dirty="0">
                <a:solidFill>
                  <a:schemeClr val="dk2"/>
                </a:solidFill>
                <a:latin typeface="Arial"/>
              </a:rPr>
              <a:t> and historical</a:t>
            </a:r>
            <a:endParaRPr lang="en-GB" sz="2000" b="0" strike="noStrike" spc="-1" dirty="0">
              <a:solidFill>
                <a:schemeClr val="dk2"/>
              </a:solidFill>
              <a:latin typeface="Arial"/>
              <a:cs typeface="Arial"/>
            </a:endParaRPr>
          </a:p>
          <a:p>
            <a:pPr marL="685800" lvl="1" indent="-228600">
              <a:lnSpc>
                <a:spcPct val="90000"/>
              </a:lnSpc>
              <a:spcBef>
                <a:spcPts val="1001"/>
              </a:spcBef>
              <a:buClr>
                <a:srgbClr val="212322"/>
              </a:buClr>
              <a:buFont typeface="Arial"/>
              <a:buChar char="•"/>
            </a:pPr>
            <a:r>
              <a:rPr lang="en-GB" sz="2000" spc="-1" dirty="0">
                <a:solidFill>
                  <a:schemeClr val="dk2"/>
                </a:solidFill>
                <a:latin typeface="Arial"/>
                <a:cs typeface="Arial"/>
              </a:rPr>
              <a:t>Aggregated and microdata</a:t>
            </a:r>
          </a:p>
          <a:p>
            <a:pPr marL="228600" indent="-228600" defTabSz="914400">
              <a:lnSpc>
                <a:spcPct val="90000"/>
              </a:lnSpc>
              <a:spcBef>
                <a:spcPts val="1001"/>
              </a:spcBef>
              <a:buClr>
                <a:srgbClr val="212322"/>
              </a:buClr>
              <a:buFont typeface="Arial"/>
              <a:buChar char="•"/>
            </a:pPr>
            <a:r>
              <a:rPr lang="en-GB" sz="2600" b="0" strike="noStrike" spc="-1" dirty="0">
                <a:solidFill>
                  <a:schemeClr val="dk2"/>
                </a:solidFill>
                <a:latin typeface="Arial"/>
              </a:rPr>
              <a:t>Business and administrative microdata</a:t>
            </a:r>
            <a:endParaRPr lang="en-GB" sz="2600" b="0" strike="noStrike" spc="-1" dirty="0">
              <a:solidFill>
                <a:schemeClr val="dk2"/>
              </a:solidFill>
              <a:latin typeface="Arial"/>
              <a:cs typeface="Arial"/>
            </a:endParaRPr>
          </a:p>
          <a:p>
            <a:pPr marL="228600" indent="-228600" defTabSz="914400">
              <a:lnSpc>
                <a:spcPct val="90000"/>
              </a:lnSpc>
              <a:spcBef>
                <a:spcPts val="1001"/>
              </a:spcBef>
              <a:buClr>
                <a:srgbClr val="212322"/>
              </a:buClr>
              <a:buFont typeface="Arial"/>
              <a:buChar char="•"/>
            </a:pPr>
            <a:r>
              <a:rPr lang="en-GB" sz="2600" b="0" strike="noStrike" spc="-1" dirty="0">
                <a:solidFill>
                  <a:schemeClr val="dk2"/>
                </a:solidFill>
                <a:latin typeface="Arial"/>
              </a:rPr>
              <a:t>Range of multimedia qualitative data sources</a:t>
            </a:r>
            <a:endParaRPr lang="en-GB" sz="2600" b="0" strike="noStrike" spc="-1" dirty="0">
              <a:solidFill>
                <a:schemeClr val="dk2"/>
              </a:solidFill>
              <a:latin typeface="Arial"/>
              <a:cs typeface="Arial"/>
            </a:endParaRPr>
          </a:p>
          <a:p>
            <a:pPr defTabSz="914400">
              <a:lnSpc>
                <a:spcPct val="90000"/>
              </a:lnSpc>
              <a:spcBef>
                <a:spcPts val="1001"/>
              </a:spcBef>
            </a:pPr>
            <a:endParaRPr lang="en-GB" sz="2400" b="0" strike="noStrike" spc="-1">
              <a:solidFill>
                <a:srgbClr val="000000"/>
              </a:solidFill>
              <a:latin typeface="Arial"/>
            </a:endParaRPr>
          </a:p>
        </p:txBody>
      </p:sp>
      <p:sp>
        <p:nvSpPr>
          <p:cNvPr id="3" name="PlaceHolder 2"/>
          <p:cNvSpPr>
            <a:spLocks noGrp="1"/>
          </p:cNvSpPr>
          <p:nvPr>
            <p:ph type="sldNum" idx="58"/>
          </p:nvPr>
        </p:nvSpPr>
        <p:spPr/>
        <p:txBody>
          <a:bodyPr/>
          <a:lstStyle/>
          <a:p>
            <a:fld id="{AB3602B0-D0FD-427F-9516-F74EB334D766}" type="slidenum">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PlaceHolder 1"/>
          <p:cNvSpPr>
            <a:spLocks noGrp="1"/>
          </p:cNvSpPr>
          <p:nvPr>
            <p:ph type="title"/>
          </p:nvPr>
        </p:nvSpPr>
        <p:spPr>
          <a:xfrm>
            <a:off x="838080" y="538200"/>
            <a:ext cx="9977040" cy="548280"/>
          </a:xfrm>
          <a:prstGeom prst="rect">
            <a:avLst/>
          </a:prstGeom>
          <a:noFill/>
          <a:ln w="0">
            <a:noFill/>
          </a:ln>
        </p:spPr>
        <p:txBody>
          <a:bodyPr lIns="91440" tIns="45720" rIns="91440" bIns="45720" anchor="ctr">
            <a:noAutofit/>
          </a:bodyPr>
          <a:lstStyle/>
          <a:p>
            <a:pPr indent="0" defTabSz="914400">
              <a:lnSpc>
                <a:spcPct val="90000"/>
              </a:lnSpc>
              <a:buNone/>
            </a:pPr>
            <a:r>
              <a:rPr lang="en-GB" sz="3600" b="0" strike="noStrike" spc="-1">
                <a:solidFill>
                  <a:schemeClr val="dk1"/>
                </a:solidFill>
                <a:latin typeface="Arial"/>
              </a:rPr>
              <a:t>User support and training</a:t>
            </a:r>
          </a:p>
        </p:txBody>
      </p:sp>
      <p:sp>
        <p:nvSpPr>
          <p:cNvPr id="387" name="PlaceHolder 2"/>
          <p:cNvSpPr>
            <a:spLocks noGrp="1"/>
          </p:cNvSpPr>
          <p:nvPr>
            <p:ph/>
          </p:nvPr>
        </p:nvSpPr>
        <p:spPr>
          <a:xfrm>
            <a:off x="838080" y="1548720"/>
            <a:ext cx="8843400" cy="4065120"/>
          </a:xfrm>
          <a:prstGeom prst="rect">
            <a:avLst/>
          </a:prstGeom>
          <a:noFill/>
          <a:ln w="0">
            <a:noFill/>
          </a:ln>
        </p:spPr>
        <p:txBody>
          <a:bodyPr lIns="91440" tIns="45720" rIns="91440" bIns="45720" anchor="t">
            <a:normAutofit/>
          </a:bodyPr>
          <a:lstStyle/>
          <a:p>
            <a:pPr>
              <a:spcBef>
                <a:spcPts val="1001"/>
              </a:spcBef>
              <a:buClr>
                <a:srgbClr val="212322"/>
              </a:buClr>
              <a:buFont typeface="Arial"/>
              <a:buChar char="•"/>
            </a:pPr>
            <a:r>
              <a:rPr lang="en-GB" sz="2400" spc="-1" dirty="0">
                <a:solidFill>
                  <a:schemeClr val="dk2"/>
                </a:solidFill>
                <a:latin typeface="Arial"/>
              </a:rPr>
              <a:t>Supporting data literacy among undergraduate students and beyond</a:t>
            </a:r>
            <a:endParaRPr lang="en-GB" sz="2400" spc="-1" dirty="0">
              <a:solidFill>
                <a:schemeClr val="dk2"/>
              </a:solidFill>
              <a:latin typeface="Arial"/>
              <a:cs typeface="Arial"/>
            </a:endParaRP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Helpdesk for data-related queries</a:t>
            </a:r>
            <a:endParaRPr lang="en-GB" sz="2400" b="0" strike="noStrike" spc="-1">
              <a:solidFill>
                <a:schemeClr val="dk2"/>
              </a:solidFill>
              <a:latin typeface="Arial"/>
              <a:cs typeface="Arial"/>
            </a:endParaRPr>
          </a:p>
          <a:p>
            <a:pPr>
              <a:spcBef>
                <a:spcPts val="1001"/>
              </a:spcBef>
              <a:buClr>
                <a:srgbClr val="212322"/>
              </a:buClr>
              <a:buFont typeface="Arial"/>
              <a:buChar char="•"/>
            </a:pPr>
            <a:r>
              <a:rPr lang="en-GB" sz="2400" b="0" strike="noStrike" spc="-1" dirty="0">
                <a:solidFill>
                  <a:schemeClr val="dk2"/>
                </a:solidFill>
                <a:latin typeface="Arial"/>
              </a:rPr>
              <a:t>Webinars, drop-ins and workshops: </a:t>
            </a:r>
            <a:endParaRPr lang="en-GB" sz="2400" spc="-1" dirty="0">
              <a:solidFill>
                <a:schemeClr val="dk2"/>
              </a:solidFill>
              <a:latin typeface="Arial"/>
            </a:endParaRPr>
          </a:p>
          <a:p>
            <a:pPr lvl="1" indent="-228600" defTabSz="914400">
              <a:lnSpc>
                <a:spcPct val="90000"/>
              </a:lnSpc>
              <a:spcBef>
                <a:spcPts val="1001"/>
              </a:spcBef>
              <a:buClr>
                <a:srgbClr val="212322"/>
              </a:buClr>
              <a:buFont typeface="Courier New"/>
              <a:buChar char="o"/>
            </a:pPr>
            <a:r>
              <a:rPr lang="en-GB" sz="2000" spc="-1" dirty="0">
                <a:solidFill>
                  <a:schemeClr val="dk2"/>
                </a:solidFill>
                <a:latin typeface="Arial"/>
              </a:rPr>
              <a:t>Datasets</a:t>
            </a:r>
            <a:r>
              <a:rPr lang="en-GB" sz="2000" b="0" strike="noStrike" spc="-1" dirty="0">
                <a:solidFill>
                  <a:schemeClr val="dk2"/>
                </a:solidFill>
                <a:latin typeface="Arial"/>
              </a:rPr>
              <a:t>, methods and software focused</a:t>
            </a:r>
            <a:endParaRPr lang="en-GB" sz="2000" b="0" strike="noStrike" spc="-1">
              <a:solidFill>
                <a:schemeClr val="dk2"/>
              </a:solidFill>
              <a:latin typeface="Arial"/>
              <a:cs typeface="Arial"/>
            </a:endParaRPr>
          </a:p>
          <a:p>
            <a:pPr>
              <a:spcBef>
                <a:spcPts val="1001"/>
              </a:spcBef>
              <a:buClr>
                <a:srgbClr val="212322"/>
              </a:buClr>
              <a:buFont typeface="Arial"/>
              <a:buChar char="•"/>
            </a:pPr>
            <a:r>
              <a:rPr lang="en-GB" sz="2400" b="0" strike="noStrike" spc="-1" dirty="0">
                <a:solidFill>
                  <a:schemeClr val="dk2"/>
                </a:solidFill>
                <a:latin typeface="Arial"/>
              </a:rPr>
              <a:t>Online learning materials: </a:t>
            </a:r>
            <a:endParaRPr lang="en-GB" sz="2400" spc="-1">
              <a:solidFill>
                <a:schemeClr val="dk2"/>
              </a:solidFill>
              <a:latin typeface="Arial"/>
            </a:endParaRPr>
          </a:p>
          <a:p>
            <a:pPr lvl="1">
              <a:spcBef>
                <a:spcPts val="1001"/>
              </a:spcBef>
              <a:buClr>
                <a:srgbClr val="212322"/>
              </a:buClr>
              <a:buFont typeface="Courier New"/>
              <a:buChar char="o"/>
            </a:pPr>
            <a:r>
              <a:rPr lang="en-GB" sz="2000" spc="-1" dirty="0">
                <a:solidFill>
                  <a:schemeClr val="dk2"/>
                </a:solidFill>
                <a:latin typeface="Arial"/>
              </a:rPr>
              <a:t>Data</a:t>
            </a:r>
            <a:r>
              <a:rPr lang="en-GB" sz="2000" b="0" strike="noStrike" spc="-1" dirty="0">
                <a:solidFill>
                  <a:schemeClr val="dk2"/>
                </a:solidFill>
                <a:latin typeface="Arial"/>
              </a:rPr>
              <a:t> </a:t>
            </a:r>
            <a:r>
              <a:rPr lang="en-GB" sz="2000" spc="-1" dirty="0">
                <a:solidFill>
                  <a:schemeClr val="dk2"/>
                </a:solidFill>
                <a:latin typeface="Arial"/>
              </a:rPr>
              <a:t>Skills</a:t>
            </a:r>
            <a:r>
              <a:rPr lang="en-GB" sz="2000" b="0" strike="noStrike" spc="-1" dirty="0">
                <a:solidFill>
                  <a:schemeClr val="dk2"/>
                </a:solidFill>
                <a:latin typeface="Arial"/>
              </a:rPr>
              <a:t> </a:t>
            </a:r>
            <a:r>
              <a:rPr lang="en-GB" sz="2000" spc="-1" dirty="0">
                <a:solidFill>
                  <a:schemeClr val="dk2"/>
                </a:solidFill>
                <a:latin typeface="Arial"/>
              </a:rPr>
              <a:t>Modules</a:t>
            </a:r>
            <a:r>
              <a:rPr lang="en-GB" sz="2000" b="0" strike="noStrike" spc="-1" dirty="0">
                <a:solidFill>
                  <a:schemeClr val="dk2"/>
                </a:solidFill>
                <a:latin typeface="Arial"/>
              </a:rPr>
              <a:t>, guides</a:t>
            </a:r>
            <a:r>
              <a:rPr lang="en-GB" sz="2000" spc="-1" dirty="0">
                <a:solidFill>
                  <a:schemeClr val="dk2"/>
                </a:solidFill>
                <a:latin typeface="Arial"/>
              </a:rPr>
              <a:t>, recorded webinars</a:t>
            </a:r>
            <a:r>
              <a:rPr lang="en-GB" sz="2000" b="0" strike="noStrike" spc="-1" dirty="0">
                <a:solidFill>
                  <a:schemeClr val="dk2"/>
                </a:solidFill>
                <a:latin typeface="Arial"/>
              </a:rPr>
              <a:t> </a:t>
            </a:r>
            <a:endParaRPr lang="en-GB" sz="2000" b="0" strike="noStrike" spc="-1">
              <a:solidFill>
                <a:schemeClr val="dk2"/>
              </a:solidFill>
              <a:latin typeface="Arial"/>
              <a:cs typeface="Arial"/>
            </a:endParaRPr>
          </a:p>
          <a:p>
            <a:pPr marL="228600" indent="-228600" defTabSz="914400">
              <a:lnSpc>
                <a:spcPct val="90000"/>
              </a:lnSpc>
              <a:spcBef>
                <a:spcPts val="1001"/>
              </a:spcBef>
              <a:buClr>
                <a:srgbClr val="212322"/>
              </a:buClr>
              <a:buFont typeface="Arial"/>
              <a:buChar char="•"/>
            </a:pPr>
            <a:r>
              <a:rPr lang="en-GB" sz="2400" b="0" strike="noStrike" spc="-1" dirty="0">
                <a:solidFill>
                  <a:schemeClr val="dk2"/>
                </a:solidFill>
                <a:latin typeface="Arial"/>
              </a:rPr>
              <a:t>New forms of data </a:t>
            </a:r>
            <a:r>
              <a:rPr lang="en-GB" sz="2400" b="0" strike="noStrike" spc="-1" dirty="0" err="1">
                <a:solidFill>
                  <a:schemeClr val="dk2"/>
                </a:solidFill>
                <a:latin typeface="Arial"/>
              </a:rPr>
              <a:t>ie</a:t>
            </a:r>
            <a:r>
              <a:rPr lang="en-GB" sz="2400" b="0" strike="noStrike" spc="-1" dirty="0">
                <a:solidFill>
                  <a:schemeClr val="dk2"/>
                </a:solidFill>
                <a:latin typeface="Arial"/>
              </a:rPr>
              <a:t> computational social science.</a:t>
            </a:r>
            <a:endParaRPr lang="en-GB" sz="2400" b="0" strike="noStrike" spc="-1" dirty="0">
              <a:solidFill>
                <a:schemeClr val="dk2"/>
              </a:solidFill>
              <a:latin typeface="Arial"/>
              <a:cs typeface="Arial"/>
            </a:endParaRPr>
          </a:p>
          <a:p>
            <a:pPr marL="228600" indent="-228600" defTabSz="914400">
              <a:lnSpc>
                <a:spcPct val="90000"/>
              </a:lnSpc>
              <a:spcBef>
                <a:spcPts val="1001"/>
              </a:spcBef>
              <a:buClr>
                <a:srgbClr val="212322"/>
              </a:buClr>
              <a:buFont typeface="Arial"/>
              <a:buChar char="•"/>
            </a:pPr>
            <a:endParaRPr lang="en-GB" sz="2400" b="0" strike="noStrike" spc="-1" dirty="0">
              <a:solidFill>
                <a:schemeClr val="dk2"/>
              </a:solidFill>
              <a:latin typeface="Arial"/>
              <a:cs typeface="Arial"/>
            </a:endParaRPr>
          </a:p>
          <a:p>
            <a:pPr indent="0" defTabSz="914400">
              <a:lnSpc>
                <a:spcPct val="90000"/>
              </a:lnSpc>
              <a:spcBef>
                <a:spcPts val="1001"/>
              </a:spcBef>
              <a:buNone/>
            </a:pPr>
            <a:endParaRPr lang="en-GB" sz="2400" b="0" strike="noStrike" spc="-1">
              <a:solidFill>
                <a:schemeClr val="dk2"/>
              </a:solidFill>
              <a:latin typeface="Arial"/>
            </a:endParaRPr>
          </a:p>
        </p:txBody>
      </p:sp>
      <p:sp>
        <p:nvSpPr>
          <p:cNvPr id="4" name="PlaceHolder 3"/>
          <p:cNvSpPr>
            <a:spLocks noGrp="1"/>
          </p:cNvSpPr>
          <p:nvPr>
            <p:ph type="sldNum" idx="58"/>
          </p:nvPr>
        </p:nvSpPr>
        <p:spPr/>
        <p:txBody>
          <a:bodyPr/>
          <a:lstStyle/>
          <a:p>
            <a:fld id="{1307E683-EF8F-49C6-93F9-07A2FA24A7E8}" type="slidenum">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F730CD-26D3-4AA7-7FE3-0675B0892499}"/>
              </a:ext>
            </a:extLst>
          </p:cNvPr>
          <p:cNvSpPr txBox="1"/>
          <p:nvPr/>
        </p:nvSpPr>
        <p:spPr>
          <a:xfrm>
            <a:off x="233534" y="2702943"/>
            <a:ext cx="817270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cs typeface="Arial"/>
              </a:rPr>
              <a:t>2. Youth transitions</a:t>
            </a:r>
            <a:endParaRPr lang="en-US" dirty="0">
              <a:cs typeface="Arial"/>
            </a:endParaRPr>
          </a:p>
        </p:txBody>
      </p:sp>
      <p:pic>
        <p:nvPicPr>
          <p:cNvPr id="3" name="Picture 2" descr="A person with a scarf around her head&#10;&#10;AI-generated content may be incorrect.">
            <a:extLst>
              <a:ext uri="{FF2B5EF4-FFF2-40B4-BE49-F238E27FC236}">
                <a16:creationId xmlns:a16="http://schemas.microsoft.com/office/drawing/2014/main" id="{AAD4BC81-EECE-6B6E-ED26-34486C8F44DA}"/>
              </a:ext>
            </a:extLst>
          </p:cNvPr>
          <p:cNvPicPr>
            <a:picLocks noChangeAspect="1"/>
          </p:cNvPicPr>
          <p:nvPr/>
        </p:nvPicPr>
        <p:blipFill>
          <a:blip r:embed="rId2"/>
          <a:stretch>
            <a:fillRect/>
          </a:stretch>
        </p:blipFill>
        <p:spPr>
          <a:xfrm>
            <a:off x="5806604" y="491949"/>
            <a:ext cx="6458421" cy="6363288"/>
          </a:xfrm>
          <a:prstGeom prst="rect">
            <a:avLst/>
          </a:prstGeom>
        </p:spPr>
      </p:pic>
    </p:spTree>
    <p:extLst>
      <p:ext uri="{BB962C8B-B14F-4D97-AF65-F5344CB8AC3E}">
        <p14:creationId xmlns:p14="http://schemas.microsoft.com/office/powerpoint/2010/main" val="412312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PlaceHolder 1"/>
          <p:cNvSpPr>
            <a:spLocks noGrp="1"/>
          </p:cNvSpPr>
          <p:nvPr>
            <p:ph type="title"/>
          </p:nvPr>
        </p:nvSpPr>
        <p:spPr>
          <a:xfrm>
            <a:off x="838080" y="538200"/>
            <a:ext cx="9977040" cy="548280"/>
          </a:xfrm>
          <a:prstGeom prst="rect">
            <a:avLst/>
          </a:prstGeom>
          <a:noFill/>
          <a:ln w="0">
            <a:noFill/>
          </a:ln>
        </p:spPr>
        <p:txBody>
          <a:bodyPr lIns="91440" tIns="45720" rIns="91440" bIns="45720" anchor="ctr">
            <a:noAutofit/>
          </a:bodyPr>
          <a:lstStyle/>
          <a:p>
            <a:r>
              <a:rPr lang="en-GB" sz="3600" spc="-1" dirty="0">
                <a:solidFill>
                  <a:schemeClr val="dk1"/>
                </a:solidFill>
                <a:latin typeface="Arial"/>
              </a:rPr>
              <a:t>What do we mean by youth transitions?</a:t>
            </a:r>
            <a:endParaRPr lang="en-GB" sz="3600" b="0" strike="noStrike" spc="-1" dirty="0">
              <a:solidFill>
                <a:schemeClr val="dk1"/>
              </a:solidFill>
              <a:latin typeface="Arial"/>
            </a:endParaRPr>
          </a:p>
        </p:txBody>
      </p:sp>
      <p:sp>
        <p:nvSpPr>
          <p:cNvPr id="390" name="PlaceHolder 2"/>
          <p:cNvSpPr>
            <a:spLocks noGrp="1"/>
          </p:cNvSpPr>
          <p:nvPr>
            <p:ph/>
          </p:nvPr>
        </p:nvSpPr>
        <p:spPr>
          <a:xfrm>
            <a:off x="838080" y="1548720"/>
            <a:ext cx="8843400" cy="4065120"/>
          </a:xfrm>
          <a:prstGeom prst="rect">
            <a:avLst/>
          </a:prstGeom>
          <a:noFill/>
          <a:ln w="0">
            <a:noFill/>
          </a:ln>
        </p:spPr>
        <p:txBody>
          <a:bodyPr lIns="91440" tIns="45720" rIns="91440" bIns="45720" anchor="t">
            <a:normAutofit fontScale="89967" lnSpcReduction="20000"/>
          </a:bodyPr>
          <a:lstStyle/>
          <a:p>
            <a:pPr>
              <a:spcBef>
                <a:spcPts val="1001"/>
              </a:spcBef>
              <a:buClr>
                <a:srgbClr val="212322"/>
              </a:buClr>
              <a:buFont typeface="Arial"/>
              <a:buChar char="•"/>
            </a:pPr>
            <a:r>
              <a:rPr lang="en-GB" sz="2400" spc="-1" dirty="0">
                <a:solidFill>
                  <a:schemeClr val="dk2"/>
                </a:solidFill>
                <a:latin typeface="Arial"/>
              </a:rPr>
              <a:t>Diversity of applications in research. Fundamentally:</a:t>
            </a:r>
          </a:p>
          <a:p>
            <a:pPr lvl="1">
              <a:spcBef>
                <a:spcPts val="1001"/>
              </a:spcBef>
              <a:buClr>
                <a:srgbClr val="212322"/>
              </a:buClr>
              <a:buFont typeface="Courier New"/>
              <a:buChar char="o"/>
            </a:pPr>
            <a:r>
              <a:rPr lang="en-GB" sz="2000" spc="-1" dirty="0">
                <a:solidFill>
                  <a:schemeClr val="dk2"/>
                </a:solidFill>
                <a:latin typeface="Arial"/>
                <a:cs typeface="Arial"/>
              </a:rPr>
              <a:t>Transition from youth to adulthood</a:t>
            </a:r>
          </a:p>
          <a:p>
            <a:pPr lvl="1">
              <a:spcBef>
                <a:spcPts val="1001"/>
              </a:spcBef>
              <a:buClr>
                <a:srgbClr val="212322"/>
              </a:buClr>
              <a:buFont typeface="Courier New"/>
              <a:buChar char="o"/>
            </a:pPr>
            <a:r>
              <a:rPr lang="en-GB" sz="2000" spc="-1" dirty="0">
                <a:solidFill>
                  <a:schemeClr val="dk2"/>
                </a:solidFill>
                <a:latin typeface="Arial"/>
                <a:cs typeface="Arial"/>
              </a:rPr>
              <a:t>Interconnected moves between socially defined states</a:t>
            </a:r>
          </a:p>
          <a:p>
            <a:pPr>
              <a:spcBef>
                <a:spcPts val="1001"/>
              </a:spcBef>
              <a:buClr>
                <a:srgbClr val="212322"/>
              </a:buClr>
              <a:buFont typeface="Arial"/>
              <a:buChar char="•"/>
            </a:pPr>
            <a:r>
              <a:rPr lang="en-GB" sz="2400" spc="-1" dirty="0">
                <a:solidFill>
                  <a:schemeClr val="dk2"/>
                </a:solidFill>
                <a:latin typeface="Arial"/>
                <a:cs typeface="Arial"/>
              </a:rPr>
              <a:t>Life course studies</a:t>
            </a:r>
          </a:p>
          <a:p>
            <a:pPr lvl="1">
              <a:spcBef>
                <a:spcPts val="1001"/>
              </a:spcBef>
              <a:buClr>
                <a:srgbClr val="212322"/>
              </a:buClr>
              <a:buFont typeface="Courier New"/>
              <a:buChar char="o"/>
            </a:pPr>
            <a:r>
              <a:rPr lang="en-GB" sz="2000" spc="-1" dirty="0">
                <a:solidFill>
                  <a:schemeClr val="dk2"/>
                </a:solidFill>
                <a:latin typeface="Arial"/>
                <a:cs typeface="Arial"/>
              </a:rPr>
              <a:t>School to work</a:t>
            </a:r>
          </a:p>
          <a:p>
            <a:pPr lvl="1">
              <a:spcBef>
                <a:spcPts val="1001"/>
              </a:spcBef>
              <a:buClr>
                <a:srgbClr val="212322"/>
              </a:buClr>
              <a:buFont typeface="Courier New"/>
              <a:buChar char="o"/>
            </a:pPr>
            <a:r>
              <a:rPr lang="en-GB" sz="2000" spc="-1" dirty="0">
                <a:solidFill>
                  <a:schemeClr val="dk2"/>
                </a:solidFill>
                <a:latin typeface="Arial"/>
                <a:cs typeface="Arial"/>
              </a:rPr>
              <a:t>Housing</a:t>
            </a:r>
          </a:p>
          <a:p>
            <a:pPr lvl="1">
              <a:spcBef>
                <a:spcPts val="1001"/>
              </a:spcBef>
              <a:buClr>
                <a:srgbClr val="212322"/>
              </a:buClr>
              <a:buFont typeface="Courier New"/>
              <a:buChar char="o"/>
            </a:pPr>
            <a:r>
              <a:rPr lang="en-GB" sz="2000" spc="-1" dirty="0">
                <a:solidFill>
                  <a:schemeClr val="dk2"/>
                </a:solidFill>
                <a:latin typeface="Arial"/>
                <a:cs typeface="Arial"/>
              </a:rPr>
              <a:t>Family/relationship</a:t>
            </a:r>
          </a:p>
          <a:p>
            <a:pPr lvl="1">
              <a:spcBef>
                <a:spcPts val="1001"/>
              </a:spcBef>
              <a:buClr>
                <a:srgbClr val="212322"/>
              </a:buClr>
              <a:buFont typeface="Courier New"/>
              <a:buChar char="o"/>
            </a:pPr>
            <a:r>
              <a:rPr lang="en-GB" sz="2000" spc="-1" dirty="0">
                <a:solidFill>
                  <a:schemeClr val="dk2"/>
                </a:solidFill>
                <a:latin typeface="Arial"/>
                <a:cs typeface="Arial"/>
              </a:rPr>
              <a:t>Health</a:t>
            </a:r>
          </a:p>
          <a:p>
            <a:pPr>
              <a:spcBef>
                <a:spcPts val="1001"/>
              </a:spcBef>
              <a:buClr>
                <a:srgbClr val="212322"/>
              </a:buClr>
              <a:buFont typeface="Arial"/>
              <a:buChar char="•"/>
            </a:pPr>
            <a:r>
              <a:rPr lang="en-GB" sz="2400" spc="-1" dirty="0">
                <a:solidFill>
                  <a:schemeClr val="dk2"/>
                </a:solidFill>
                <a:latin typeface="Arial"/>
                <a:cs typeface="Arial"/>
              </a:rPr>
              <a:t>From a quantitative data perspective</a:t>
            </a:r>
          </a:p>
          <a:p>
            <a:pPr lvl="1">
              <a:spcBef>
                <a:spcPts val="1001"/>
              </a:spcBef>
              <a:buClr>
                <a:srgbClr val="212322"/>
              </a:buClr>
              <a:buFont typeface="Courier New"/>
              <a:buChar char="o"/>
            </a:pPr>
            <a:r>
              <a:rPr lang="en-GB" sz="2000" spc="-1" dirty="0">
                <a:solidFill>
                  <a:schemeClr val="dk2"/>
                </a:solidFill>
                <a:latin typeface="Arial"/>
                <a:cs typeface="Arial"/>
              </a:rPr>
              <a:t>Large scale longitudinal studies are best suited to examine these</a:t>
            </a:r>
          </a:p>
          <a:p>
            <a:pPr lvl="1">
              <a:spcBef>
                <a:spcPts val="1001"/>
              </a:spcBef>
              <a:buClr>
                <a:srgbClr val="212322"/>
              </a:buClr>
              <a:buFont typeface="Courier New"/>
              <a:buChar char="o"/>
            </a:pPr>
            <a:r>
              <a:rPr lang="en-GB" sz="2000" spc="-1" dirty="0">
                <a:solidFill>
                  <a:schemeClr val="dk2"/>
                </a:solidFill>
                <a:latin typeface="Arial"/>
                <a:cs typeface="Arial"/>
              </a:rPr>
              <a:t>Within person change</a:t>
            </a:r>
          </a:p>
          <a:p>
            <a:pPr lvl="1">
              <a:spcBef>
                <a:spcPts val="1001"/>
              </a:spcBef>
              <a:buClr>
                <a:srgbClr val="212322"/>
              </a:buClr>
              <a:buFont typeface="Courier New"/>
              <a:buChar char="o"/>
            </a:pPr>
            <a:r>
              <a:rPr lang="en-GB" sz="2000" spc="-1" dirty="0">
                <a:solidFill>
                  <a:schemeClr val="dk2"/>
                </a:solidFill>
                <a:latin typeface="Arial"/>
                <a:cs typeface="Arial"/>
              </a:rPr>
              <a:t>Large amount of data on factors associated with transitions</a:t>
            </a:r>
          </a:p>
          <a:p>
            <a:pPr lvl="1">
              <a:spcBef>
                <a:spcPts val="1001"/>
              </a:spcBef>
              <a:buClr>
                <a:srgbClr val="212322"/>
              </a:buClr>
              <a:buFont typeface="Courier New"/>
              <a:buChar char="o"/>
            </a:pPr>
            <a:endParaRPr lang="en-GB" sz="2000" spc="-1" dirty="0">
              <a:solidFill>
                <a:schemeClr val="dk2"/>
              </a:solidFill>
              <a:latin typeface="Arial"/>
              <a:cs typeface="Arial"/>
            </a:endParaRPr>
          </a:p>
        </p:txBody>
      </p:sp>
      <p:sp>
        <p:nvSpPr>
          <p:cNvPr id="4" name="PlaceHolder 3"/>
          <p:cNvSpPr>
            <a:spLocks noGrp="1"/>
          </p:cNvSpPr>
          <p:nvPr>
            <p:ph type="sldNum" idx="58"/>
          </p:nvPr>
        </p:nvSpPr>
        <p:spPr/>
        <p:txBody>
          <a:bodyPr/>
          <a:lstStyle/>
          <a:p>
            <a:fld id="{9A19003D-9335-4B7D-AA28-E5F972410EB4}" type="slidenum">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PlaceHolder 1"/>
          <p:cNvSpPr>
            <a:spLocks noGrp="1"/>
          </p:cNvSpPr>
          <p:nvPr>
            <p:ph type="title"/>
          </p:nvPr>
        </p:nvSpPr>
        <p:spPr>
          <a:xfrm>
            <a:off x="838080" y="547785"/>
            <a:ext cx="9977040" cy="548280"/>
          </a:xfrm>
          <a:prstGeom prst="rect">
            <a:avLst/>
          </a:prstGeom>
          <a:noFill/>
          <a:ln w="0">
            <a:noFill/>
          </a:ln>
        </p:spPr>
        <p:txBody>
          <a:bodyPr lIns="91440" tIns="45720" rIns="91440" bIns="45720" anchor="ctr">
            <a:noAutofit/>
          </a:bodyPr>
          <a:lstStyle/>
          <a:p>
            <a:r>
              <a:rPr lang="en-GB" sz="3600" spc="-1" dirty="0">
                <a:solidFill>
                  <a:schemeClr val="dk1"/>
                </a:solidFill>
                <a:cs typeface="Arial"/>
              </a:rPr>
              <a:t>Longitudinal datasets</a:t>
            </a:r>
          </a:p>
        </p:txBody>
      </p:sp>
      <p:sp>
        <p:nvSpPr>
          <p:cNvPr id="392" name="PlaceHolder 2"/>
          <p:cNvSpPr>
            <a:spLocks noGrp="1"/>
          </p:cNvSpPr>
          <p:nvPr>
            <p:ph/>
          </p:nvPr>
        </p:nvSpPr>
        <p:spPr>
          <a:xfrm>
            <a:off x="838080" y="1548720"/>
            <a:ext cx="8843400" cy="4065120"/>
          </a:xfrm>
          <a:prstGeom prst="rect">
            <a:avLst/>
          </a:prstGeom>
          <a:noFill/>
          <a:ln w="0">
            <a:noFill/>
          </a:ln>
        </p:spPr>
        <p:txBody>
          <a:bodyPr lIns="91440" tIns="45720" rIns="91440" bIns="45720" anchor="t">
            <a:normAutofit lnSpcReduction="10000"/>
          </a:bodyPr>
          <a:lstStyle/>
          <a:p>
            <a:pPr>
              <a:spcBef>
                <a:spcPts val="1001"/>
              </a:spcBef>
              <a:buClr>
                <a:srgbClr val="212322"/>
              </a:buClr>
              <a:buFont typeface="Arial"/>
              <a:buChar char="•"/>
            </a:pPr>
            <a:r>
              <a:rPr lang="en-GB" sz="2400" spc="-1" dirty="0">
                <a:solidFill>
                  <a:schemeClr val="dk2"/>
                </a:solidFill>
                <a:latin typeface="Arial"/>
              </a:rPr>
              <a:t>Longitudinal studies:</a:t>
            </a:r>
            <a:endParaRPr lang="en-GB" sz="2000" spc="-1" dirty="0">
              <a:solidFill>
                <a:schemeClr val="dk2"/>
              </a:solidFill>
              <a:latin typeface="Arial"/>
              <a:cs typeface="Arial"/>
            </a:endParaRPr>
          </a:p>
          <a:p>
            <a:pPr lvl="1">
              <a:spcBef>
                <a:spcPts val="1001"/>
              </a:spcBef>
              <a:buClr>
                <a:srgbClr val="212322"/>
              </a:buClr>
              <a:buFont typeface="Arial"/>
              <a:buChar char="•"/>
            </a:pPr>
            <a:r>
              <a:rPr lang="en-GB" sz="2000" spc="-1" dirty="0">
                <a:solidFill>
                  <a:schemeClr val="dk2"/>
                </a:solidFill>
                <a:latin typeface="Arial"/>
                <a:cs typeface="Arial"/>
              </a:rPr>
              <a:t>Follows the same individuals over time</a:t>
            </a:r>
          </a:p>
          <a:p>
            <a:pPr lvl="1">
              <a:spcBef>
                <a:spcPts val="1001"/>
              </a:spcBef>
              <a:buClr>
                <a:srgbClr val="212322"/>
              </a:buClr>
              <a:buFont typeface="Arial"/>
              <a:buChar char="•"/>
            </a:pPr>
            <a:r>
              <a:rPr lang="en-GB" sz="2000" spc="-1" dirty="0">
                <a:solidFill>
                  <a:schemeClr val="dk2"/>
                </a:solidFill>
                <a:latin typeface="Arial"/>
                <a:cs typeface="Arial"/>
              </a:rPr>
              <a:t>Either representative of households or age cohorts</a:t>
            </a:r>
          </a:p>
          <a:p>
            <a:pPr lvl="1">
              <a:spcBef>
                <a:spcPts val="1001"/>
              </a:spcBef>
              <a:buClr>
                <a:srgbClr val="212322"/>
              </a:buClr>
              <a:buFont typeface="Arial"/>
              <a:buChar char="•"/>
            </a:pPr>
            <a:r>
              <a:rPr lang="en-GB" sz="2000" spc="-1" dirty="0">
                <a:solidFill>
                  <a:schemeClr val="dk2"/>
                </a:solidFill>
                <a:latin typeface="Arial"/>
                <a:cs typeface="Arial"/>
              </a:rPr>
              <a:t>Only real option for within person changes</a:t>
            </a:r>
          </a:p>
          <a:p>
            <a:pPr lvl="1">
              <a:spcBef>
                <a:spcPts val="1001"/>
              </a:spcBef>
              <a:buClr>
                <a:srgbClr val="212322"/>
              </a:buClr>
              <a:buFont typeface="Arial"/>
              <a:buChar char="•"/>
            </a:pPr>
            <a:r>
              <a:rPr lang="en-GB" sz="2000" spc="-1" dirty="0">
                <a:solidFill>
                  <a:schemeClr val="dk2"/>
                </a:solidFill>
                <a:latin typeface="Arial"/>
                <a:cs typeface="Arial"/>
              </a:rPr>
              <a:t>Good availability in the UK</a:t>
            </a:r>
          </a:p>
          <a:p>
            <a:pPr>
              <a:spcBef>
                <a:spcPts val="1001"/>
              </a:spcBef>
              <a:buClr>
                <a:srgbClr val="212322"/>
              </a:buClr>
              <a:buFont typeface="Arial"/>
              <a:buChar char="•"/>
            </a:pPr>
            <a:r>
              <a:rPr lang="en-GB" sz="2400" spc="-1" dirty="0">
                <a:solidFill>
                  <a:schemeClr val="dk2"/>
                </a:solidFill>
                <a:latin typeface="Arial"/>
                <a:cs typeface="Arial"/>
              </a:rPr>
              <a:t>Repeated cross-sectional</a:t>
            </a:r>
          </a:p>
          <a:p>
            <a:pPr lvl="1">
              <a:spcBef>
                <a:spcPts val="1001"/>
              </a:spcBef>
              <a:buClr>
                <a:srgbClr val="212322"/>
              </a:buClr>
              <a:buFont typeface="Arial"/>
              <a:buChar char="•"/>
            </a:pPr>
            <a:r>
              <a:rPr lang="en-GB" sz="2000" spc="-1" dirty="0">
                <a:solidFill>
                  <a:schemeClr val="dk2"/>
                </a:solidFill>
                <a:latin typeface="Arial"/>
                <a:cs typeface="Arial"/>
              </a:rPr>
              <a:t>Usually involves higher level units of observation (region or groups)</a:t>
            </a:r>
          </a:p>
          <a:p>
            <a:pPr lvl="1">
              <a:spcBef>
                <a:spcPts val="1001"/>
              </a:spcBef>
              <a:buClr>
                <a:srgbClr val="212322"/>
              </a:buClr>
              <a:buFont typeface="Arial"/>
              <a:buChar char="•"/>
            </a:pPr>
            <a:r>
              <a:rPr lang="en-GB" sz="2000" spc="-1" dirty="0">
                <a:solidFill>
                  <a:schemeClr val="dk2"/>
                </a:solidFill>
                <a:latin typeface="Arial"/>
                <a:cs typeface="Arial"/>
              </a:rPr>
              <a:t>Time series made of successive snapshots </a:t>
            </a:r>
          </a:p>
          <a:p>
            <a:pPr lvl="1">
              <a:spcBef>
                <a:spcPts val="1001"/>
              </a:spcBef>
              <a:buClr>
                <a:srgbClr val="212322"/>
              </a:buClr>
              <a:buFont typeface="Arial"/>
              <a:buChar char="•"/>
            </a:pPr>
            <a:r>
              <a:rPr lang="en-GB" sz="2000" spc="-1" dirty="0">
                <a:solidFill>
                  <a:schemeClr val="dk2"/>
                </a:solidFill>
                <a:latin typeface="Arial"/>
                <a:cs typeface="Arial"/>
              </a:rPr>
              <a:t>Specific to some discipline </a:t>
            </a:r>
            <a:r>
              <a:rPr lang="en-GB" sz="2000" spc="-1" dirty="0" err="1">
                <a:solidFill>
                  <a:schemeClr val="dk2"/>
                </a:solidFill>
                <a:latin typeface="Arial"/>
                <a:cs typeface="Arial"/>
              </a:rPr>
              <a:t>ie</a:t>
            </a:r>
            <a:r>
              <a:rPr lang="en-GB" sz="2000" spc="-1" dirty="0">
                <a:solidFill>
                  <a:schemeClr val="dk2"/>
                </a:solidFill>
                <a:latin typeface="Arial"/>
                <a:cs typeface="Arial"/>
              </a:rPr>
              <a:t> demography</a:t>
            </a:r>
          </a:p>
          <a:p>
            <a:pPr lvl="1">
              <a:spcBef>
                <a:spcPts val="1001"/>
              </a:spcBef>
              <a:buClr>
                <a:srgbClr val="212322"/>
              </a:buClr>
              <a:buFont typeface="Arial"/>
              <a:buChar char="•"/>
            </a:pPr>
            <a:r>
              <a:rPr lang="en-GB" sz="2000" spc="-1" dirty="0">
                <a:solidFill>
                  <a:schemeClr val="dk2"/>
                </a:solidFill>
                <a:latin typeface="Arial"/>
                <a:cs typeface="Arial"/>
              </a:rPr>
              <a:t>Risk of committing ecological fallacy</a:t>
            </a:r>
          </a:p>
          <a:p>
            <a:pPr lvl="1">
              <a:spcBef>
                <a:spcPts val="1001"/>
              </a:spcBef>
              <a:buClr>
                <a:srgbClr val="212322"/>
              </a:buClr>
              <a:buFont typeface="Arial"/>
              <a:buChar char="•"/>
            </a:pPr>
            <a:endParaRPr lang="en-GB" sz="2000" spc="-1" dirty="0">
              <a:solidFill>
                <a:schemeClr val="dk2"/>
              </a:solidFill>
              <a:latin typeface="Arial"/>
              <a:cs typeface="Arial"/>
            </a:endParaRPr>
          </a:p>
        </p:txBody>
      </p:sp>
      <p:sp>
        <p:nvSpPr>
          <p:cNvPr id="4" name="PlaceHolder 3"/>
          <p:cNvSpPr>
            <a:spLocks noGrp="1"/>
          </p:cNvSpPr>
          <p:nvPr>
            <p:ph type="sldNum" idx="58"/>
          </p:nvPr>
        </p:nvSpPr>
        <p:spPr/>
        <p:txBody>
          <a:bodyPr/>
          <a:lstStyle/>
          <a:p>
            <a:fld id="{E36B3435-8607-42B5-976E-C4E27D18BDE3}" type="slidenum">
              <a:t>9</a:t>
            </a:fld>
            <a:endParaRPr/>
          </a:p>
        </p:txBody>
      </p:sp>
    </p:spTree>
  </p:cSld>
  <p:clrMapOvr>
    <a:masterClrMapping/>
  </p:clrMapOvr>
</p:sld>
</file>

<file path=ppt/theme/theme1.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6.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7.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8.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0981e6f-52f3-40ac-b3a5-7f76cc7539d2" xsi:nil="true"/>
    <_ip_UnifiedCompliancePolicyProperties xmlns="http://schemas.microsoft.com/sharepoint/v3" xsi:nil="true"/>
    <lcf76f155ced4ddcb4097134ff3c332f xmlns="08ae39de-3828-4cc0-932a-325af8f56847">
      <Terms xmlns="http://schemas.microsoft.com/office/infopath/2007/PartnerControls"/>
    </lcf76f155ced4ddcb4097134ff3c332f>
    <SharedWithUsers xmlns="b0981e6f-52f3-40ac-b3a5-7f76cc7539d2">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C8EFA6C1EBFD4B936F0F2EBE1AA9C8" ma:contentTypeVersion="21" ma:contentTypeDescription="Create a new document." ma:contentTypeScope="" ma:versionID="0adf0a461bbbc58620bf3166ce1e33a3">
  <xsd:schema xmlns:xsd="http://www.w3.org/2001/XMLSchema" xmlns:xs="http://www.w3.org/2001/XMLSchema" xmlns:p="http://schemas.microsoft.com/office/2006/metadata/properties" xmlns:ns1="http://schemas.microsoft.com/sharepoint/v3" xmlns:ns2="08ae39de-3828-4cc0-932a-325af8f56847" xmlns:ns3="b0981e6f-52f3-40ac-b3a5-7f76cc7539d2" targetNamespace="http://schemas.microsoft.com/office/2006/metadata/properties" ma:root="true" ma:fieldsID="8de66063dc4b7bd95df2e4fc15f63e8c" ns1:_="" ns2:_="" ns3:_="">
    <xsd:import namespace="http://schemas.microsoft.com/sharepoint/v3"/>
    <xsd:import namespace="08ae39de-3828-4cc0-932a-325af8f56847"/>
    <xsd:import namespace="b0981e6f-52f3-40ac-b3a5-7f76cc7539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ae39de-3828-4cc0-932a-325af8f568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981e6f-52f3-40ac-b3a5-7f76cc7539d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e9fef9c-b668-4da6-8590-81b5de9e0a58}" ma:internalName="TaxCatchAll" ma:showField="CatchAllData" ma:web="b0981e6f-52f3-40ac-b3a5-7f76cc7539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C4CF9F-FD1F-4DCE-91FA-58849E660E16}">
  <ds:schemaRefs>
    <ds:schemaRef ds:uri="http://schemas.microsoft.com/office/2006/metadata/properties"/>
    <ds:schemaRef ds:uri="http://schemas.microsoft.com/office/infopath/2007/PartnerControls"/>
    <ds:schemaRef ds:uri="http://schemas.microsoft.com/sharepoint/v3"/>
    <ds:schemaRef ds:uri="b0981e6f-52f3-40ac-b3a5-7f76cc7539d2"/>
    <ds:schemaRef ds:uri="08ae39de-3828-4cc0-932a-325af8f56847"/>
  </ds:schemaRefs>
</ds:datastoreItem>
</file>

<file path=customXml/itemProps2.xml><?xml version="1.0" encoding="utf-8"?>
<ds:datastoreItem xmlns:ds="http://schemas.openxmlformats.org/officeDocument/2006/customXml" ds:itemID="{8C05A8BD-0CEE-4836-92BB-77DA3C3B88EA}">
  <ds:schemaRefs>
    <ds:schemaRef ds:uri="http://schemas.microsoft.com/sharepoint/v3/contenttype/forms"/>
  </ds:schemaRefs>
</ds:datastoreItem>
</file>

<file path=customXml/itemProps3.xml><?xml version="1.0" encoding="utf-8"?>
<ds:datastoreItem xmlns:ds="http://schemas.openxmlformats.org/officeDocument/2006/customXml" ds:itemID="{F88D14E9-2917-443F-8C07-C3241108EC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ae39de-3828-4cc0-932a-325af8f56847"/>
    <ds:schemaRef ds:uri="b0981e6f-52f3-40ac-b3a5-7f76cc7539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1687</Words>
  <Application>Microsoft Office PowerPoint</Application>
  <PresentationFormat>Widescreen</PresentationFormat>
  <Paragraphs>229</Paragraphs>
  <Slides>26</Slides>
  <Notes>4</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26</vt:i4>
      </vt:variant>
    </vt:vector>
  </HeadingPairs>
  <TitlesOfParts>
    <vt:vector size="39" baseType="lpstr">
      <vt:lpstr>Arial</vt:lpstr>
      <vt:lpstr>Arial MT</vt:lpstr>
      <vt:lpstr>Courier New</vt:lpstr>
      <vt:lpstr>Symbol</vt:lpstr>
      <vt:lpstr>Times New Roman</vt:lpstr>
      <vt:lpstr>Wingdings</vt:lpstr>
      <vt:lpstr>Office Theme</vt:lpstr>
      <vt:lpstr>Office Theme</vt:lpstr>
      <vt:lpstr>Office Theme</vt:lpstr>
      <vt:lpstr>Office Theme</vt:lpstr>
      <vt:lpstr>Office Theme</vt:lpstr>
      <vt:lpstr>Office Theme</vt:lpstr>
      <vt:lpstr>Office Theme</vt:lpstr>
      <vt:lpstr>UKDS survey data about youth transitions</vt:lpstr>
      <vt:lpstr>Plan of the presentation</vt:lpstr>
      <vt:lpstr>1. The UK Data Service</vt:lpstr>
      <vt:lpstr>PowerPoint Presentation</vt:lpstr>
      <vt:lpstr>Data curated by the UK Data Service</vt:lpstr>
      <vt:lpstr>User support and training</vt:lpstr>
      <vt:lpstr>PowerPoint Presentation</vt:lpstr>
      <vt:lpstr>What do we mean by youth transitions?</vt:lpstr>
      <vt:lpstr>Longitudinal datasets</vt:lpstr>
      <vt:lpstr>PowerPoint Presentation</vt:lpstr>
      <vt:lpstr>Understanding Society</vt:lpstr>
      <vt:lpstr>The Birth Cohort studies</vt:lpstr>
      <vt:lpstr>Next Steps </vt:lpstr>
      <vt:lpstr>Is that everything?</vt:lpstr>
      <vt:lpstr>PowerPoint Presentation</vt:lpstr>
      <vt:lpstr>How to find and access data from the UKDS 5</vt:lpstr>
      <vt:lpstr>Searching  the new data catalogue</vt:lpstr>
      <vt:lpstr>Youth transitions in the UKDS data  catalogue</vt:lpstr>
      <vt:lpstr>Essential questions to ask yourself</vt:lpstr>
      <vt:lpstr>Data access levels and conditions </vt:lpstr>
      <vt:lpstr>How to register</vt:lpstr>
      <vt:lpstr>5. Examples</vt:lpstr>
      <vt:lpstr>Have Britain’s rapid school-to-work transitions faded?</vt:lpstr>
      <vt:lpstr>PowerPoint Presentation</vt:lpstr>
      <vt:lpstr>Thank you for your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Lemon, Fiona F</dc:creator>
  <dc:description/>
  <cp:lastModifiedBy>Ed Grover</cp:lastModifiedBy>
  <cp:revision>1342</cp:revision>
  <dcterms:created xsi:type="dcterms:W3CDTF">2021-06-22T11:46:42Z</dcterms:created>
  <dcterms:modified xsi:type="dcterms:W3CDTF">2025-12-04T16:20:56Z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0x010100E2C8EFA6C1EBFD4B936F0F2EBE1AA9C8</vt:lpwstr>
  </property>
  <property fmtid="{D5CDD505-2E9C-101B-9397-08002B2CF9AE}" pid="3" name="Notes">
    <vt:i4>4</vt:i4>
  </property>
  <property fmtid="{D5CDD505-2E9C-101B-9397-08002B2CF9AE}" pid="4" name="PresentationFormat">
    <vt:lpwstr>Widescreen</vt:lpwstr>
  </property>
  <property fmtid="{D5CDD505-2E9C-101B-9397-08002B2CF9AE}" pid="5" name="Slides">
    <vt:i4>31</vt:i4>
  </property>
  <property fmtid="{D5CDD505-2E9C-101B-9397-08002B2CF9AE}" pid="6" name="Order">
    <vt:r8>205800</vt:r8>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